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256" r:id="rId2"/>
    <p:sldId id="266" r:id="rId3"/>
    <p:sldId id="258" r:id="rId4"/>
    <p:sldId id="257" r:id="rId5"/>
    <p:sldId id="1712" r:id="rId6"/>
    <p:sldId id="1718" r:id="rId7"/>
    <p:sldId id="1722" r:id="rId8"/>
    <p:sldId id="1723" r:id="rId9"/>
    <p:sldId id="1724" r:id="rId10"/>
    <p:sldId id="1713" r:id="rId11"/>
    <p:sldId id="1714" r:id="rId12"/>
    <p:sldId id="1715" r:id="rId13"/>
    <p:sldId id="1716" r:id="rId14"/>
    <p:sldId id="1717" r:id="rId15"/>
    <p:sldId id="1719" r:id="rId16"/>
    <p:sldId id="1720" r:id="rId17"/>
    <p:sldId id="172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5" d="100"/>
          <a:sy n="75" d="100"/>
        </p:scale>
        <p:origin x="437"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png>
</file>

<file path=ppt/media/image3.jpeg>
</file>

<file path=ppt/media/image4.png>
</file>

<file path=ppt/media/image5.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B3E56D-D84B-4360-A9F9-85614478D31F}" type="datetimeFigureOut">
              <a:rPr lang="zh-CN" altLang="en-US" smtClean="0"/>
              <a:t>2022-06-02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8C8EBE-404D-48F8-96E6-373F68FBB469}" type="slidenum">
              <a:rPr lang="zh-CN" altLang="en-US" smtClean="0"/>
              <a:t>‹#›</a:t>
            </a:fld>
            <a:endParaRPr lang="zh-CN" altLang="en-US"/>
          </a:p>
        </p:txBody>
      </p:sp>
    </p:spTree>
    <p:extLst>
      <p:ext uri="{BB962C8B-B14F-4D97-AF65-F5344CB8AC3E}">
        <p14:creationId xmlns:p14="http://schemas.microsoft.com/office/powerpoint/2010/main" val="3743751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C8C8EBE-404D-48F8-96E6-373F68FBB469}" type="slidenum">
              <a:rPr lang="zh-CN" altLang="en-US" smtClean="0"/>
              <a:t>9</a:t>
            </a:fld>
            <a:endParaRPr lang="zh-CN" altLang="en-US"/>
          </a:p>
        </p:txBody>
      </p:sp>
    </p:spTree>
    <p:extLst>
      <p:ext uri="{BB962C8B-B14F-4D97-AF65-F5344CB8AC3E}">
        <p14:creationId xmlns:p14="http://schemas.microsoft.com/office/powerpoint/2010/main" val="851491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4931156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2146653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38219135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zh-CN" altLang="en-US"/>
              <a:t>单击此处编辑母版文本样式</a:t>
            </a:r>
          </a:p>
        </p:txBody>
      </p:sp>
      <p:sp>
        <p:nvSpPr>
          <p:cNvPr id="4" name="Date Placeholder 3"/>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24483702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zh-CN" altLang="en-US"/>
              <a:t>单击此处编辑母版文本样式</a:t>
            </a:r>
          </a:p>
        </p:txBody>
      </p:sp>
      <p:sp>
        <p:nvSpPr>
          <p:cNvPr id="4" name="Date Placeholder 3"/>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37417250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zh-CN" altLang="en-US"/>
              <a:t>单击此处编辑母版文本样式</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25145578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zh-CN" altLang="en-US"/>
              <a:t>单击此处编辑母版标题样式</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zh-CN" altLang="en-US"/>
              <a:t>单击此处编辑母版文本样式</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28635763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34544961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361708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ct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29601752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zh-CN" altLang="en-US"/>
              <a:t>单击此处编辑母版标题样式</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39070731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3074924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32975779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17597167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3289317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8414610B-B63B-4390-BB73-3EF8DB85D33F}" type="datetimeFigureOut">
              <a:rPr lang="zh-CN" altLang="en-US" smtClean="0"/>
              <a:t>2022-06-02</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2209408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zh-CN" altLang="en-US"/>
              <a:t>单击此处编辑母版标题样式</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6399212" y="5883275"/>
            <a:ext cx="914400" cy="365125"/>
          </a:xfrm>
        </p:spPr>
        <p:txBody>
          <a:bodyPr/>
          <a:lstStyle/>
          <a:p>
            <a:fld id="{8414610B-B63B-4390-BB73-3EF8DB85D33F}" type="datetimeFigureOut">
              <a:rPr lang="zh-CN" altLang="en-US" smtClean="0"/>
              <a:t>2022-06-02</a:t>
            </a:fld>
            <a:endParaRPr lang="zh-CN" altLang="en-US"/>
          </a:p>
        </p:txBody>
      </p:sp>
      <p:sp>
        <p:nvSpPr>
          <p:cNvPr id="6" name="Footer Placeholder 5"/>
          <p:cNvSpPr>
            <a:spLocks noGrp="1"/>
          </p:cNvSpPr>
          <p:nvPr>
            <p:ph type="ftr" sz="quarter" idx="11"/>
          </p:nvPr>
        </p:nvSpPr>
        <p:spPr>
          <a:xfrm>
            <a:off x="1141412" y="5883275"/>
            <a:ext cx="5105400" cy="365125"/>
          </a:xfrm>
        </p:spPr>
        <p:txBody>
          <a:bodyPr/>
          <a:lstStyle/>
          <a:p>
            <a:endParaRPr lang="zh-CN" altLang="en-US"/>
          </a:p>
        </p:txBody>
      </p:sp>
      <p:sp>
        <p:nvSpPr>
          <p:cNvPr id="7" name="Slide Number Placeholder 6"/>
          <p:cNvSpPr>
            <a:spLocks noGrp="1"/>
          </p:cNvSpPr>
          <p:nvPr>
            <p:ph type="sldNum" sz="quarter" idx="12"/>
          </p:nvPr>
        </p:nvSpPr>
        <p:spPr>
          <a:xfrm>
            <a:off x="10742612" y="5883275"/>
            <a:ext cx="322567" cy="365125"/>
          </a:xfrm>
        </p:spPr>
        <p:txBody>
          <a:body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503358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414610B-B63B-4390-BB73-3EF8DB85D33F}" type="datetimeFigureOut">
              <a:rPr lang="zh-CN" altLang="en-US" smtClean="0"/>
              <a:t>2022-06-02</a:t>
            </a:fld>
            <a:endParaRPr lang="zh-CN" alt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zh-CN" alt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28F38A92-F2B7-4A82-8DAC-C85A88281ADB}" type="slidenum">
              <a:rPr lang="zh-CN" altLang="en-US" smtClean="0"/>
              <a:t>‹#›</a:t>
            </a:fld>
            <a:endParaRPr lang="zh-CN" altLang="en-US"/>
          </a:p>
        </p:txBody>
      </p:sp>
    </p:spTree>
    <p:extLst>
      <p:ext uri="{BB962C8B-B14F-4D97-AF65-F5344CB8AC3E}">
        <p14:creationId xmlns:p14="http://schemas.microsoft.com/office/powerpoint/2010/main" val="59091775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2.xml"/><Relationship Id="rId5" Type="http://schemas.openxmlformats.org/officeDocument/2006/relationships/image" Target="../media/image4.png"/><Relationship Id="rId4"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AEFA212-FD8C-AEF2-71EC-77EA2C363310}"/>
              </a:ext>
            </a:extLst>
          </p:cNvPr>
          <p:cNvSpPr txBox="1"/>
          <p:nvPr/>
        </p:nvSpPr>
        <p:spPr>
          <a:xfrm>
            <a:off x="2598653" y="2226488"/>
            <a:ext cx="6724455" cy="830997"/>
          </a:xfrm>
          <a:prstGeom prst="rect">
            <a:avLst/>
          </a:prstGeom>
          <a:noFill/>
        </p:spPr>
        <p:txBody>
          <a:bodyPr wrap="square" rtlCol="0">
            <a:spAutoFit/>
          </a:bodyPr>
          <a:lstStyle/>
          <a:p>
            <a:r>
              <a:rPr lang="zh-CN" altLang="en-US" sz="4800" b="1" dirty="0">
                <a:latin typeface="黑体" panose="02010609060101010101" pitchFamily="49" charset="-122"/>
                <a:ea typeface="黑体" panose="02010609060101010101" pitchFamily="49" charset="-122"/>
              </a:rPr>
              <a:t>语音助手项目开发汇报</a:t>
            </a:r>
          </a:p>
        </p:txBody>
      </p:sp>
      <p:sp>
        <p:nvSpPr>
          <p:cNvPr id="3" name="文本框 2">
            <a:extLst>
              <a:ext uri="{FF2B5EF4-FFF2-40B4-BE49-F238E27FC236}">
                <a16:creationId xmlns:a16="http://schemas.microsoft.com/office/drawing/2014/main" id="{789892FB-2068-7B2B-6139-A5C90FE50145}"/>
              </a:ext>
            </a:extLst>
          </p:cNvPr>
          <p:cNvSpPr txBox="1"/>
          <p:nvPr/>
        </p:nvSpPr>
        <p:spPr>
          <a:xfrm>
            <a:off x="3455238" y="3941137"/>
            <a:ext cx="3893270" cy="1754326"/>
          </a:xfrm>
          <a:prstGeom prst="rect">
            <a:avLst/>
          </a:prstGeom>
          <a:noFill/>
        </p:spPr>
        <p:txBody>
          <a:bodyPr wrap="square" rtlCol="0">
            <a:spAutoFit/>
          </a:bodyPr>
          <a:lstStyle/>
          <a:p>
            <a:r>
              <a:rPr lang="zh-CN" altLang="en-US" dirty="0"/>
              <a:t>小组成员：</a:t>
            </a:r>
            <a:r>
              <a:rPr lang="en-US" altLang="zh-CN" dirty="0"/>
              <a:t>202130310286 </a:t>
            </a:r>
            <a:r>
              <a:rPr lang="zh-CN" altLang="en-US" dirty="0"/>
              <a:t>文岳衡</a:t>
            </a:r>
            <a:endParaRPr lang="en-US" altLang="zh-CN" dirty="0"/>
          </a:p>
          <a:p>
            <a:r>
              <a:rPr lang="en-US" altLang="zh-CN" dirty="0"/>
              <a:t>                  </a:t>
            </a:r>
          </a:p>
          <a:p>
            <a:r>
              <a:rPr lang="en-US" altLang="zh-CN" dirty="0"/>
              <a:t>                  202130310311 </a:t>
            </a:r>
            <a:r>
              <a:rPr lang="zh-CN" altLang="en-US" dirty="0"/>
              <a:t>邹宇航</a:t>
            </a:r>
            <a:endParaRPr lang="en-US" altLang="zh-CN" dirty="0"/>
          </a:p>
          <a:p>
            <a:r>
              <a:rPr lang="en-US" altLang="zh-CN" dirty="0"/>
              <a:t>                  </a:t>
            </a:r>
          </a:p>
          <a:p>
            <a:r>
              <a:rPr lang="en-US" altLang="zh-CN" dirty="0"/>
              <a:t>                  202130310312 </a:t>
            </a:r>
            <a:r>
              <a:rPr lang="zh-CN" altLang="en-US" dirty="0"/>
              <a:t>姚志远</a:t>
            </a:r>
            <a:endParaRPr lang="en-US" altLang="zh-CN" dirty="0"/>
          </a:p>
          <a:p>
            <a:r>
              <a:rPr lang="en-US" altLang="zh-CN" dirty="0"/>
              <a:t>                  </a:t>
            </a:r>
            <a:endParaRPr lang="zh-CN" altLang="en-US" dirty="0"/>
          </a:p>
        </p:txBody>
      </p:sp>
    </p:spTree>
    <p:extLst>
      <p:ext uri="{BB962C8B-B14F-4D97-AF65-F5344CB8AC3E}">
        <p14:creationId xmlns:p14="http://schemas.microsoft.com/office/powerpoint/2010/main" val="1379013203"/>
      </p:ext>
    </p:extLst>
  </p:cSld>
  <p:clrMapOvr>
    <a:masterClrMapping/>
  </p:clrMapOvr>
  <mc:AlternateContent xmlns:mc="http://schemas.openxmlformats.org/markup-compatibility/2006">
    <mc:Choice xmlns:p14="http://schemas.microsoft.com/office/powerpoint/2010/main" Requires="p14">
      <p:transition spd="slow" p14:dur="2000" advTm="6585"/>
    </mc:Choice>
    <mc:Fallback>
      <p:transition spd="slow" advTm="6585"/>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userDrawn="1">
            <p:ph type="title"/>
          </p:nvPr>
        </p:nvSpPr>
        <p:spPr>
          <a:xfrm>
            <a:off x="4418671" y="2334719"/>
            <a:ext cx="2545238" cy="711815"/>
          </a:xfrm>
        </p:spPr>
        <p:txBody>
          <a:bodyPr>
            <a:normAutofit fontScale="90000"/>
          </a:bodyPr>
          <a:lstStyle/>
          <a:p>
            <a:r>
              <a:rPr lang="zh-CN" altLang="en-US" sz="3200" b="1" dirty="0">
                <a:solidFill>
                  <a:schemeClr val="tx1"/>
                </a:solidFill>
              </a:rPr>
              <a:t>项目功能展示</a:t>
            </a:r>
          </a:p>
        </p:txBody>
      </p:sp>
      <p:sp>
        <p:nvSpPr>
          <p:cNvPr id="39" name="文本框 76">
            <a:extLst>
              <a:ext uri="{FF2B5EF4-FFF2-40B4-BE49-F238E27FC236}">
                <a16:creationId xmlns:a16="http://schemas.microsoft.com/office/drawing/2014/main" id="{B742C7F2-FD1B-4A6C-8A03-E8D1A5C7C1CF}"/>
              </a:ext>
            </a:extLst>
          </p:cNvPr>
          <p:cNvSpPr txBox="1"/>
          <p:nvPr/>
        </p:nvSpPr>
        <p:spPr>
          <a:xfrm>
            <a:off x="2173178" y="1991626"/>
            <a:ext cx="1698172" cy="1783340"/>
          </a:xfrm>
          <a:prstGeom prst="rect">
            <a:avLst/>
          </a:prstGeom>
          <a:noFill/>
        </p:spPr>
        <p:txBody>
          <a:bodyPr wrap="none" numCol="1" rtlCol="0">
            <a:prstTxWarp prst="textPlain">
              <a:avLst/>
            </a:prstTxWarp>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600" dirty="0">
                <a:solidFill>
                  <a:schemeClr val="accent1"/>
                </a:solidFill>
                <a:latin typeface="Impact" panose="020B0806030902050204" pitchFamily="34" charset="0"/>
              </a:rPr>
              <a:t>02</a:t>
            </a:r>
          </a:p>
        </p:txBody>
      </p:sp>
      <p:cxnSp>
        <p:nvCxnSpPr>
          <p:cNvPr id="14" name="直接连接符 13">
            <a:extLst>
              <a:ext uri="{FF2B5EF4-FFF2-40B4-BE49-F238E27FC236}">
                <a16:creationId xmlns:a16="http://schemas.microsoft.com/office/drawing/2014/main" id="{0B83BD15-4B2E-47EE-A157-04A88679CF19}"/>
              </a:ext>
            </a:extLst>
          </p:cNvPr>
          <p:cNvCxnSpPr>
            <a:cxnSpLocks/>
          </p:cNvCxnSpPr>
          <p:nvPr/>
        </p:nvCxnSpPr>
        <p:spPr>
          <a:xfrm>
            <a:off x="4525248" y="1846384"/>
            <a:ext cx="0" cy="2400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id="{71EC1B63-FD2D-42B5-AA35-83CECDA6BAFC}"/>
              </a:ext>
            </a:extLst>
          </p:cNvPr>
          <p:cNvSpPr txBox="1"/>
          <p:nvPr/>
        </p:nvSpPr>
        <p:spPr>
          <a:xfrm>
            <a:off x="4713298" y="3046534"/>
            <a:ext cx="1955985" cy="400110"/>
          </a:xfrm>
          <a:prstGeom prst="rect">
            <a:avLst/>
          </a:prstGeom>
          <a:noFill/>
        </p:spPr>
        <p:txBody>
          <a:bodyPr wrap="none" rtlCol="0">
            <a:spAutoFit/>
          </a:bodyPr>
          <a:lstStyle/>
          <a:p>
            <a:r>
              <a:rPr lang="en-US" altLang="zh-CN" sz="2000" dirty="0">
                <a:ln w="0"/>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App Presentation</a:t>
            </a:r>
            <a:endParaRPr lang="zh-CN" altLang="en-US" sz="2000" dirty="0">
              <a:ln w="0"/>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29035199"/>
      </p:ext>
    </p:extLst>
  </p:cSld>
  <p:clrMapOvr>
    <a:masterClrMapping/>
  </p:clrMapOvr>
  <mc:AlternateContent xmlns:mc="http://schemas.openxmlformats.org/markup-compatibility/2006">
    <mc:Choice xmlns:p14="http://schemas.microsoft.com/office/powerpoint/2010/main" Requires="p14">
      <p:transition spd="slow" p14:dur="2000" advTm="2274"/>
    </mc:Choice>
    <mc:Fallback>
      <p:transition spd="slow" advTm="2274"/>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654095209944">
            <a:hlinkClick r:id="" action="ppaction://media"/>
            <a:extLst>
              <a:ext uri="{FF2B5EF4-FFF2-40B4-BE49-F238E27FC236}">
                <a16:creationId xmlns:a16="http://schemas.microsoft.com/office/drawing/2014/main" id="{17A60D79-8716-4477-BF7F-C97C674F8A1B}"/>
              </a:ext>
            </a:extLst>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4044099" y="0"/>
            <a:ext cx="3200400" cy="6858000"/>
          </a:xfrm>
          <a:prstGeom prst="rect">
            <a:avLst/>
          </a:prstGeom>
        </p:spPr>
      </p:pic>
    </p:spTree>
    <p:custDataLst>
      <p:tags r:id="rId1"/>
    </p:custDataLst>
    <p:extLst>
      <p:ext uri="{BB962C8B-B14F-4D97-AF65-F5344CB8AC3E}">
        <p14:creationId xmlns:p14="http://schemas.microsoft.com/office/powerpoint/2010/main" val="1778810957"/>
      </p:ext>
    </p:extLst>
  </p:cSld>
  <p:clrMapOvr>
    <a:masterClrMapping/>
  </p:clrMapOvr>
  <mc:AlternateContent xmlns:mc="http://schemas.openxmlformats.org/markup-compatibility/2006">
    <mc:Choice xmlns:p14="http://schemas.microsoft.com/office/powerpoint/2010/main" Requires="p14">
      <p:transition spd="slow" p14:dur="2000" advTm="101303"/>
    </mc:Choice>
    <mc:Fallback>
      <p:transition spd="slow" advTm="10130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4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9878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extLst>
    <p:ext uri="{E180D4A7-C9FB-4DFB-919C-405C955672EB}">
      <p14:showEvtLst xmlns:p14="http://schemas.microsoft.com/office/powerpoint/2010/main">
        <p14:playEvt time="2274" objId="2"/>
        <p14:pauseEvt time="52451" objId="2"/>
        <p14:seekEvt time="52451" objId="2" seek="50049"/>
        <p14:resumeEvt time="52451" objId="2"/>
        <p14:pauseEvt time="52743" objId="2"/>
        <p14:seekEvt time="52743" objId="2" seek="50110"/>
        <p14:resumeEvt time="52743" objId="2"/>
        <p14:pauseEvt time="62432" objId="2"/>
        <p14:seekEvt time="62436" objId="2" seek="67127"/>
        <p14:resumeEvt time="62517" objId="2"/>
        <p14:pauseEvt time="63479" objId="2"/>
        <p14:triggerEvt type="onClick" time="63480" objId="2"/>
        <p14:seekEvt time="64346" objId="2" seek="79578"/>
        <p14:resumeEvt time="66214" objId="2"/>
        <p14:pauseEvt time="68330" objId="2"/>
        <p14:seekEvt time="68331" objId="2" seek="101231"/>
        <p14:resumeEvt time="68421" objId="2"/>
        <p14:pauseEvt time="71141" objId="2"/>
        <p14:seekEvt time="71146" objId="2" seek="128299"/>
        <p14:resumeEvt time="71239" objId="2"/>
        <p14:pauseEvt time="72874" objId="2"/>
        <p14:seekEvt time="72875" objId="2" seek="151035"/>
        <p14:resumeEvt time="72991" objId="2"/>
        <p14:pauseEvt time="74857" objId="2"/>
        <p14:seekEvt time="74862" objId="2" seek="161862"/>
        <p14:resumeEvt time="74967" objId="2"/>
        <p14:pauseEvt time="75974" objId="2"/>
        <p14:seekEvt time="75977" objId="2" seek="169441"/>
        <p14:resumeEvt time="76087" objId="2"/>
        <p14:pauseEvt time="77513" objId="2"/>
        <p14:seekEvt time="77514" objId="2" seek="174854"/>
        <p14:resumeEvt time="77648" objId="2"/>
        <p14:pauseEvt time="80356" objId="2"/>
        <p14:seekEvt time="80358" objId="2" seek="162945"/>
        <p14:resumeEvt time="80460" objId="2"/>
        <p14:pauseEvt time="88255" objId="2"/>
        <p14:seekEvt time="88259" objId="2" seek="175937"/>
        <p14:resumeEvt time="88373" objId="2"/>
        <p14:pauseEvt time="89504" objId="2"/>
        <p14:seekEvt time="89508" objId="2" seek="180268"/>
        <p14:resumeEvt time="89629" objId="2"/>
        <p14:stopEvt time="91904" objId="2"/>
        <p14:playEvt time="100537" objId="2"/>
        <p14:stopEvt time="101303" objId="2"/>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userDrawn="1">
            <p:ph type="title"/>
          </p:nvPr>
        </p:nvSpPr>
        <p:spPr>
          <a:xfrm>
            <a:off x="3871350" y="1991626"/>
            <a:ext cx="2545238" cy="711815"/>
          </a:xfrm>
        </p:spPr>
        <p:txBody>
          <a:bodyPr>
            <a:normAutofit/>
          </a:bodyPr>
          <a:lstStyle/>
          <a:p>
            <a:r>
              <a:rPr lang="zh-CN" altLang="en-US" sz="3200" b="1" dirty="0">
                <a:solidFill>
                  <a:schemeClr val="tx1"/>
                </a:solidFill>
              </a:rPr>
              <a:t>项目测试</a:t>
            </a:r>
          </a:p>
        </p:txBody>
      </p:sp>
      <p:sp>
        <p:nvSpPr>
          <p:cNvPr id="39" name="文本框 76">
            <a:extLst>
              <a:ext uri="{FF2B5EF4-FFF2-40B4-BE49-F238E27FC236}">
                <a16:creationId xmlns:a16="http://schemas.microsoft.com/office/drawing/2014/main" id="{B742C7F2-FD1B-4A6C-8A03-E8D1A5C7C1CF}"/>
              </a:ext>
            </a:extLst>
          </p:cNvPr>
          <p:cNvSpPr txBox="1"/>
          <p:nvPr/>
        </p:nvSpPr>
        <p:spPr>
          <a:xfrm>
            <a:off x="2173178" y="1991626"/>
            <a:ext cx="1698172" cy="1783340"/>
          </a:xfrm>
          <a:prstGeom prst="rect">
            <a:avLst/>
          </a:prstGeom>
          <a:noFill/>
        </p:spPr>
        <p:txBody>
          <a:bodyPr wrap="none" numCol="1" rtlCol="0">
            <a:prstTxWarp prst="textPlain">
              <a:avLst/>
            </a:prstTxWarp>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600" dirty="0">
                <a:solidFill>
                  <a:schemeClr val="accent1"/>
                </a:solidFill>
                <a:latin typeface="Impact" panose="020B0806030902050204" pitchFamily="34" charset="0"/>
              </a:rPr>
              <a:t>03</a:t>
            </a:r>
          </a:p>
        </p:txBody>
      </p:sp>
      <p:cxnSp>
        <p:nvCxnSpPr>
          <p:cNvPr id="14" name="直接连接符 13">
            <a:extLst>
              <a:ext uri="{FF2B5EF4-FFF2-40B4-BE49-F238E27FC236}">
                <a16:creationId xmlns:a16="http://schemas.microsoft.com/office/drawing/2014/main" id="{0B83BD15-4B2E-47EE-A157-04A88679CF19}"/>
              </a:ext>
            </a:extLst>
          </p:cNvPr>
          <p:cNvCxnSpPr>
            <a:cxnSpLocks/>
          </p:cNvCxnSpPr>
          <p:nvPr/>
        </p:nvCxnSpPr>
        <p:spPr>
          <a:xfrm>
            <a:off x="4525248" y="1846384"/>
            <a:ext cx="0" cy="2400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id="{71EC1B63-FD2D-42B5-AA35-83CECDA6BAFC}"/>
              </a:ext>
            </a:extLst>
          </p:cNvPr>
          <p:cNvSpPr txBox="1"/>
          <p:nvPr/>
        </p:nvSpPr>
        <p:spPr>
          <a:xfrm>
            <a:off x="4713298" y="2937227"/>
            <a:ext cx="1436547" cy="400110"/>
          </a:xfrm>
          <a:prstGeom prst="rect">
            <a:avLst/>
          </a:prstGeom>
          <a:noFill/>
        </p:spPr>
        <p:txBody>
          <a:bodyPr wrap="none" rtlCol="0">
            <a:spAutoFit/>
          </a:bodyPr>
          <a:lstStyle/>
          <a:p>
            <a:r>
              <a:rPr lang="en-US" altLang="zh-CN" sz="2000" dirty="0">
                <a:ln w="0"/>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App Testing</a:t>
            </a:r>
            <a:endParaRPr lang="zh-CN" altLang="en-US" sz="2000" dirty="0">
              <a:ln w="0"/>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91134927"/>
      </p:ext>
    </p:extLst>
  </p:cSld>
  <p:clrMapOvr>
    <a:masterClrMapping/>
  </p:clrMapOvr>
  <mc:AlternateContent xmlns:mc="http://schemas.openxmlformats.org/markup-compatibility/2006">
    <mc:Choice xmlns:p14="http://schemas.microsoft.com/office/powerpoint/2010/main" Requires="p14">
      <p:transition spd="slow" p14:dur="2000" advTm="7665"/>
    </mc:Choice>
    <mc:Fallback>
      <p:transition spd="slow" advTm="7665"/>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42FAB886-A255-9800-519A-1D535017B41C}"/>
              </a:ext>
            </a:extLst>
          </p:cNvPr>
          <p:cNvSpPr txBox="1"/>
          <p:nvPr/>
        </p:nvSpPr>
        <p:spPr>
          <a:xfrm>
            <a:off x="122549" y="490193"/>
            <a:ext cx="2262432" cy="584775"/>
          </a:xfrm>
          <a:prstGeom prst="rect">
            <a:avLst/>
          </a:prstGeom>
          <a:noFill/>
        </p:spPr>
        <p:txBody>
          <a:bodyPr wrap="square" rtlCol="0">
            <a:spAutoFit/>
          </a:bodyPr>
          <a:lstStyle/>
          <a:p>
            <a:r>
              <a:rPr lang="zh-CN" altLang="en-US" sz="3200" dirty="0"/>
              <a:t>测试范围</a:t>
            </a:r>
          </a:p>
        </p:txBody>
      </p:sp>
      <p:sp>
        <p:nvSpPr>
          <p:cNvPr id="3" name="文本框 2">
            <a:extLst>
              <a:ext uri="{FF2B5EF4-FFF2-40B4-BE49-F238E27FC236}">
                <a16:creationId xmlns:a16="http://schemas.microsoft.com/office/drawing/2014/main" id="{437B34AB-40FF-AB50-B041-A36D52CA4C4C}"/>
              </a:ext>
            </a:extLst>
          </p:cNvPr>
          <p:cNvSpPr txBox="1"/>
          <p:nvPr/>
        </p:nvSpPr>
        <p:spPr>
          <a:xfrm>
            <a:off x="820132" y="1875934"/>
            <a:ext cx="7164371" cy="1701748"/>
          </a:xfrm>
          <a:prstGeom prst="rect">
            <a:avLst/>
          </a:prstGeom>
          <a:noFill/>
        </p:spPr>
        <p:txBody>
          <a:bodyPr wrap="square" rtlCol="0">
            <a:spAutoFit/>
          </a:bodyPr>
          <a:lstStyle/>
          <a:p>
            <a:pPr indent="457200">
              <a:lnSpc>
                <a:spcPct val="150000"/>
              </a:lnSpc>
            </a:pPr>
            <a:r>
              <a:rPr lang="en-US" altLang="zh-CN" sz="1800" dirty="0">
                <a:effectLst/>
                <a:latin typeface="Times New Roman" panose="02020603050405020304" pitchFamily="18" charset="0"/>
                <a:ea typeface="宋体" panose="02010600030101010101" pitchFamily="2" charset="-122"/>
                <a:cs typeface="Tunga" panose="020B0502040204020203" pitchFamily="34" charset="0"/>
              </a:rPr>
              <a:t>   </a:t>
            </a:r>
            <a:r>
              <a:rPr lang="zh-CN" altLang="zh-CN" sz="1800" dirty="0">
                <a:effectLst/>
                <a:latin typeface="Times New Roman" panose="02020603050405020304" pitchFamily="18" charset="0"/>
                <a:ea typeface="宋体" panose="02010600030101010101" pitchFamily="2" charset="-122"/>
                <a:cs typeface="Tunga" panose="020B0502040204020203" pitchFamily="34" charset="0"/>
              </a:rPr>
              <a:t>我们将整个测试分为十个部分：分别对应着软件的九个功能模块，另外将自己编写的工具类模块作为一个单独的部分。</a:t>
            </a:r>
            <a:r>
              <a:rPr lang="zh-CN" altLang="en-US" sz="1800" dirty="0">
                <a:effectLst/>
                <a:latin typeface="Times New Roman" panose="02020603050405020304" pitchFamily="18" charset="0"/>
                <a:ea typeface="宋体" panose="02010600030101010101" pitchFamily="2" charset="-122"/>
                <a:cs typeface="Tunga" panose="020B0502040204020203" pitchFamily="34" charset="0"/>
              </a:rPr>
              <a:t>不需要测试</a:t>
            </a:r>
            <a:r>
              <a:rPr lang="zh-CN" altLang="zh-CN" sz="1800" dirty="0">
                <a:effectLst/>
                <a:latin typeface="Times New Roman" panose="02020603050405020304" pitchFamily="18" charset="0"/>
                <a:ea typeface="宋体" panose="02010600030101010101" pitchFamily="2" charset="-122"/>
                <a:cs typeface="Tunga" panose="020B0502040204020203" pitchFamily="34" charset="0"/>
              </a:rPr>
              <a:t>导入的第三方开源工具包内的方法，开发过程中常见的</a:t>
            </a:r>
            <a:r>
              <a:rPr lang="en-US" altLang="zh-CN" sz="1800" dirty="0" err="1">
                <a:effectLst/>
                <a:latin typeface="Times New Roman" panose="02020603050405020304" pitchFamily="18" charset="0"/>
                <a:ea typeface="宋体" panose="02010600030101010101" pitchFamily="2" charset="-122"/>
                <a:cs typeface="Tunga" panose="020B0502040204020203" pitchFamily="34" charset="0"/>
              </a:rPr>
              <a:t>OnCreate</a:t>
            </a:r>
            <a:r>
              <a:rPr lang="en-US" altLang="zh-CN" sz="1800" dirty="0">
                <a:effectLst/>
                <a:latin typeface="Times New Roman" panose="02020603050405020304" pitchFamily="18" charset="0"/>
                <a:ea typeface="宋体" panose="02010600030101010101" pitchFamily="2" charset="-122"/>
                <a:cs typeface="Tunga" panose="020B0502040204020203" pitchFamily="34" charset="0"/>
              </a:rPr>
              <a:t>(), </a:t>
            </a:r>
            <a:r>
              <a:rPr lang="en-US" altLang="zh-CN" sz="1800" dirty="0" err="1">
                <a:effectLst/>
                <a:latin typeface="Times New Roman" panose="02020603050405020304" pitchFamily="18" charset="0"/>
                <a:ea typeface="宋体" panose="02010600030101010101" pitchFamily="2" charset="-122"/>
                <a:cs typeface="Tunga" panose="020B0502040204020203" pitchFamily="34" charset="0"/>
              </a:rPr>
              <a:t>OnClick</a:t>
            </a:r>
            <a:r>
              <a:rPr lang="en-US" altLang="zh-CN" sz="1800" dirty="0">
                <a:effectLst/>
                <a:latin typeface="Times New Roman" panose="02020603050405020304" pitchFamily="18" charset="0"/>
                <a:ea typeface="宋体" panose="02010600030101010101" pitchFamily="2" charset="-122"/>
                <a:cs typeface="Tunga" panose="020B0502040204020203" pitchFamily="34" charset="0"/>
              </a:rPr>
              <a:t>() </a:t>
            </a:r>
            <a:r>
              <a:rPr lang="zh-CN" altLang="zh-CN" sz="1800" dirty="0">
                <a:effectLst/>
                <a:latin typeface="Times New Roman" panose="02020603050405020304" pitchFamily="18" charset="0"/>
                <a:ea typeface="宋体" panose="02010600030101010101" pitchFamily="2" charset="-122"/>
                <a:cs typeface="Tunga" panose="020B0502040204020203" pitchFamily="34" charset="0"/>
              </a:rPr>
              <a:t>等接口方法以及功能较为简单</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的</a:t>
            </a:r>
            <a:r>
              <a:rPr lang="zh-CN" altLang="zh-C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altLang="zh-CN" sz="1800" dirty="0" err="1">
                <a:effectLst/>
                <a:latin typeface="Times New Roman" panose="02020603050405020304" pitchFamily="18" charset="0"/>
                <a:ea typeface="Times New Roman" panose="02020603050405020304" pitchFamily="18" charset="0"/>
                <a:cs typeface="Times New Roman" panose="02020603050405020304" pitchFamily="18" charset="0"/>
              </a:rPr>
              <a:t>getXX</a:t>
            </a:r>
            <a:r>
              <a:rPr lang="en-US" altLang="zh-CN" sz="1800"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en-US" altLang="zh-CN" sz="1800" dirty="0">
                <a:effectLst/>
                <a:ea typeface="Times New Roman" panose="02020603050405020304" pitchFamily="18" charset="0"/>
                <a:cs typeface="Tunga" panose="020B0502040204020203" pitchFamily="34" charset="0"/>
              </a:rPr>
              <a:t>, </a:t>
            </a:r>
            <a:r>
              <a:rPr lang="en-US" altLang="zh-CN" sz="1800" dirty="0" err="1">
                <a:effectLst/>
                <a:latin typeface="Times New Roman" panose="02020603050405020304" pitchFamily="18" charset="0"/>
                <a:ea typeface="Times New Roman" panose="02020603050405020304" pitchFamily="18" charset="0"/>
                <a:cs typeface="Times New Roman" panose="02020603050405020304" pitchFamily="18" charset="0"/>
              </a:rPr>
              <a:t>setXX</a:t>
            </a:r>
            <a:r>
              <a:rPr lang="en-US" altLang="zh-C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zh-CN" altLang="zh-CN" sz="1800" dirty="0">
                <a:effectLst/>
                <a:latin typeface="Times New Roman" panose="02020603050405020304" pitchFamily="18" charset="0"/>
                <a:ea typeface="宋体" panose="02010600030101010101" pitchFamily="2" charset="-122"/>
                <a:cs typeface="Tunga" panose="020B0502040204020203" pitchFamily="34" charset="0"/>
              </a:rPr>
              <a:t>方法。</a:t>
            </a:r>
            <a:endParaRPr lang="zh-CN" altLang="en-US" dirty="0"/>
          </a:p>
        </p:txBody>
      </p:sp>
    </p:spTree>
    <p:extLst>
      <p:ext uri="{BB962C8B-B14F-4D97-AF65-F5344CB8AC3E}">
        <p14:creationId xmlns:p14="http://schemas.microsoft.com/office/powerpoint/2010/main" val="3856889830"/>
      </p:ext>
    </p:extLst>
  </p:cSld>
  <p:clrMapOvr>
    <a:masterClrMapping/>
  </p:clrMapOvr>
  <mc:AlternateContent xmlns:mc="http://schemas.openxmlformats.org/markup-compatibility/2006">
    <mc:Choice xmlns:p14="http://schemas.microsoft.com/office/powerpoint/2010/main" Requires="p14">
      <p:transition spd="slow" p14:dur="2000" advTm="54582"/>
    </mc:Choice>
    <mc:Fallback>
      <p:transition spd="slow" advTm="54582"/>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DE62A51-5898-199B-2A5E-C209AB210970}"/>
              </a:ext>
            </a:extLst>
          </p:cNvPr>
          <p:cNvSpPr txBox="1"/>
          <p:nvPr/>
        </p:nvSpPr>
        <p:spPr>
          <a:xfrm>
            <a:off x="122549" y="490193"/>
            <a:ext cx="2262432" cy="584775"/>
          </a:xfrm>
          <a:prstGeom prst="rect">
            <a:avLst/>
          </a:prstGeom>
          <a:noFill/>
        </p:spPr>
        <p:txBody>
          <a:bodyPr wrap="square" rtlCol="0">
            <a:spAutoFit/>
          </a:bodyPr>
          <a:lstStyle/>
          <a:p>
            <a:r>
              <a:rPr lang="zh-CN" altLang="en-US" sz="3200" dirty="0"/>
              <a:t>测试内容</a:t>
            </a:r>
          </a:p>
        </p:txBody>
      </p:sp>
      <p:graphicFrame>
        <p:nvGraphicFramePr>
          <p:cNvPr id="6" name="表格 5">
            <a:extLst>
              <a:ext uri="{FF2B5EF4-FFF2-40B4-BE49-F238E27FC236}">
                <a16:creationId xmlns:a16="http://schemas.microsoft.com/office/drawing/2014/main" id="{48516B88-8FBA-1659-1F99-79D064E416EC}"/>
              </a:ext>
            </a:extLst>
          </p:cNvPr>
          <p:cNvGraphicFramePr>
            <a:graphicFrameLocks noGrp="1"/>
          </p:cNvGraphicFramePr>
          <p:nvPr>
            <p:extLst>
              <p:ext uri="{D42A27DB-BD31-4B8C-83A1-F6EECF244321}">
                <p14:modId xmlns:p14="http://schemas.microsoft.com/office/powerpoint/2010/main" val="1916776441"/>
              </p:ext>
            </p:extLst>
          </p:nvPr>
        </p:nvGraphicFramePr>
        <p:xfrm>
          <a:off x="1762811" y="1310325"/>
          <a:ext cx="7277494" cy="4477732"/>
        </p:xfrm>
        <a:graphic>
          <a:graphicData uri="http://schemas.openxmlformats.org/drawingml/2006/table">
            <a:tbl>
              <a:tblPr firstRow="1" firstCol="1" bandRow="1"/>
              <a:tblGrid>
                <a:gridCol w="3638747">
                  <a:extLst>
                    <a:ext uri="{9D8B030D-6E8A-4147-A177-3AD203B41FA5}">
                      <a16:colId xmlns:a16="http://schemas.microsoft.com/office/drawing/2014/main" val="2566534975"/>
                    </a:ext>
                  </a:extLst>
                </a:gridCol>
                <a:gridCol w="3638747">
                  <a:extLst>
                    <a:ext uri="{9D8B030D-6E8A-4147-A177-3AD203B41FA5}">
                      <a16:colId xmlns:a16="http://schemas.microsoft.com/office/drawing/2014/main" val="1826846067"/>
                    </a:ext>
                  </a:extLst>
                </a:gridCol>
              </a:tblGrid>
              <a:tr h="377072">
                <a:tc>
                  <a:txBody>
                    <a:bodyPr/>
                    <a:lstStyle/>
                    <a:p>
                      <a:pPr algn="just"/>
                      <a:r>
                        <a:rPr lang="zh-CN" sz="1800" kern="100" dirty="0">
                          <a:effectLst/>
                          <a:latin typeface="Times New Roman" panose="02020603050405020304" pitchFamily="18" charset="0"/>
                          <a:ea typeface="宋体" panose="02010600030101010101" pitchFamily="2" charset="-122"/>
                          <a:cs typeface="Tunga" panose="020B0502040204020203" pitchFamily="34" charset="0"/>
                        </a:rPr>
                        <a:t>测试对象</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dirty="0">
                          <a:effectLst/>
                          <a:latin typeface="Times New Roman" panose="02020603050405020304" pitchFamily="18" charset="0"/>
                          <a:ea typeface="宋体" panose="02010600030101010101" pitchFamily="2" charset="-122"/>
                          <a:cs typeface="Tunga" panose="020B0502040204020203" pitchFamily="34" charset="0"/>
                        </a:rPr>
                        <a:t>说明</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36565654"/>
                  </a:ext>
                </a:extLst>
              </a:tr>
              <a:tr h="452488">
                <a:tc>
                  <a:txBody>
                    <a:bodyPr/>
                    <a:lstStyle/>
                    <a:p>
                      <a:pPr algn="just"/>
                      <a:endParaRPr lang="en-US" sz="1050" kern="100" dirty="0">
                        <a:effectLst/>
                        <a:latin typeface="Times New Roman" panose="02020603050405020304" pitchFamily="18" charset="0"/>
                        <a:ea typeface="宋体" panose="02010600030101010101" pitchFamily="2" charset="-122"/>
                        <a:cs typeface="Tunga" panose="020B0502040204020203" pitchFamily="34" charset="0"/>
                      </a:endParaRPr>
                    </a:p>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VoiceToWordTest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050" kern="100" dirty="0">
                          <a:effectLst/>
                          <a:latin typeface="Times New Roman" panose="02020603050405020304" pitchFamily="18" charset="0"/>
                          <a:ea typeface="宋体" panose="02010600030101010101" pitchFamily="2" charset="-122"/>
                          <a:cs typeface="Tunga" panose="020B0502040204020203" pitchFamily="34" charset="0"/>
                        </a:rPr>
                        <a:t> </a:t>
                      </a:r>
                    </a:p>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verifyStoragePermissions</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getFileName</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isMediaDocument</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41860192"/>
                  </a:ext>
                </a:extLst>
              </a:tr>
              <a:tr h="377072">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VoiceReadTest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getResourcePath</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writeToFile</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0186972"/>
                  </a:ext>
                </a:extLst>
              </a:tr>
              <a:tr h="377072">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LongVoiceTest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jumpKeyWord</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jumpTranslation</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7242943"/>
                  </a:ext>
                </a:extLst>
              </a:tr>
              <a:tr h="480767">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VocalVerifyTest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vocalEnroll</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vocalVerify</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downloadPassword</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75481297"/>
                  </a:ext>
                </a:extLst>
              </a:tr>
              <a:tr h="377072">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KeyWordFindTest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getResult</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md5Encode32()</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2088139"/>
                  </a:ext>
                </a:extLst>
              </a:tr>
              <a:tr h="377072">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TranslateTest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600" kern="100" dirty="0">
                          <a:effectLst/>
                          <a:latin typeface="Times New Roman" panose="02020603050405020304" pitchFamily="18" charset="0"/>
                          <a:ea typeface="宋体" panose="02010600030101010101" pitchFamily="2" charset="-122"/>
                          <a:cs typeface="Tunga" panose="020B0502040204020203" pitchFamily="34" charset="0"/>
                        </a:rPr>
                        <a:t>resolve(),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runTranslate</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83967102"/>
                  </a:ext>
                </a:extLst>
              </a:tr>
              <a:tr h="377072">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VoiceAwakeTest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queryResource</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getBytesFromFile</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7297397"/>
                  </a:ext>
                </a:extLst>
              </a:tr>
              <a:tr h="325776">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ChangeVoiveTest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startChange</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getRealPathFromURI</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665036"/>
                  </a:ext>
                </a:extLst>
              </a:tr>
              <a:tr h="377072">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SoundRecordTest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startRecord</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playRecord</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deleteFile</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46044856"/>
                  </a:ext>
                </a:extLst>
              </a:tr>
              <a:tr h="377072">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UtilsTest</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PcmToWavUtil</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a:t>
                      </a:r>
                      <a:r>
                        <a:rPr lang="en-US" sz="1600" kern="100" dirty="0" err="1">
                          <a:effectLst/>
                          <a:latin typeface="Times New Roman" panose="02020603050405020304" pitchFamily="18" charset="0"/>
                          <a:ea typeface="宋体" panose="02010600030101010101" pitchFamily="2" charset="-122"/>
                          <a:cs typeface="Tunga" panose="020B0502040204020203" pitchFamily="34" charset="0"/>
                        </a:rPr>
                        <a:t>doPost</a:t>
                      </a:r>
                      <a:r>
                        <a:rPr lang="en-US" sz="1600" kern="100" dirty="0">
                          <a:effectLst/>
                          <a:latin typeface="Times New Roman" panose="02020603050405020304" pitchFamily="18" charset="0"/>
                          <a:ea typeface="宋体" panose="02010600030101010101" pitchFamily="2" charset="-122"/>
                          <a:cs typeface="Tunga" panose="020B0502040204020203" pitchFamily="34" charset="0"/>
                        </a:rPr>
                        <a:t>(), login()</a:t>
                      </a:r>
                      <a:endParaRPr lang="zh-CN" sz="1600" kern="100" dirty="0">
                        <a:effectLst/>
                        <a:latin typeface="Times New Roman" panose="02020603050405020304" pitchFamily="18" charset="0"/>
                        <a:ea typeface="宋体" panose="02010600030101010101" pitchFamily="2" charset="-122"/>
                        <a:cs typeface="Tunga" panose="020B0502040204020203" pitchFamily="34"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27201311"/>
                  </a:ext>
                </a:extLst>
              </a:tr>
            </a:tbl>
          </a:graphicData>
        </a:graphic>
      </p:graphicFrame>
    </p:spTree>
    <p:extLst>
      <p:ext uri="{BB962C8B-B14F-4D97-AF65-F5344CB8AC3E}">
        <p14:creationId xmlns:p14="http://schemas.microsoft.com/office/powerpoint/2010/main" val="461607482"/>
      </p:ext>
    </p:extLst>
  </p:cSld>
  <p:clrMapOvr>
    <a:masterClrMapping/>
  </p:clrMapOvr>
  <mc:AlternateContent xmlns:mc="http://schemas.openxmlformats.org/markup-compatibility/2006">
    <mc:Choice xmlns:p14="http://schemas.microsoft.com/office/powerpoint/2010/main" Requires="p14">
      <p:transition spd="slow" p14:dur="2000" advTm="14621"/>
    </mc:Choice>
    <mc:Fallback>
      <p:transition spd="slow" advTm="14621"/>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userDrawn="1">
            <p:ph type="title"/>
          </p:nvPr>
        </p:nvSpPr>
        <p:spPr>
          <a:xfrm>
            <a:off x="3871350" y="2225412"/>
            <a:ext cx="2545238" cy="711815"/>
          </a:xfrm>
        </p:spPr>
        <p:txBody>
          <a:bodyPr>
            <a:normAutofit/>
          </a:bodyPr>
          <a:lstStyle/>
          <a:p>
            <a:r>
              <a:rPr lang="zh-CN" altLang="en-US" sz="3200" b="1" dirty="0">
                <a:solidFill>
                  <a:schemeClr val="tx1"/>
                </a:solidFill>
              </a:rPr>
              <a:t>项目总结</a:t>
            </a:r>
          </a:p>
        </p:txBody>
      </p:sp>
      <p:sp>
        <p:nvSpPr>
          <p:cNvPr id="39" name="文本框 76">
            <a:extLst>
              <a:ext uri="{FF2B5EF4-FFF2-40B4-BE49-F238E27FC236}">
                <a16:creationId xmlns:a16="http://schemas.microsoft.com/office/drawing/2014/main" id="{B742C7F2-FD1B-4A6C-8A03-E8D1A5C7C1CF}"/>
              </a:ext>
            </a:extLst>
          </p:cNvPr>
          <p:cNvSpPr txBox="1"/>
          <p:nvPr/>
        </p:nvSpPr>
        <p:spPr>
          <a:xfrm>
            <a:off x="2173178" y="1991626"/>
            <a:ext cx="1698172" cy="1783340"/>
          </a:xfrm>
          <a:prstGeom prst="rect">
            <a:avLst/>
          </a:prstGeom>
          <a:noFill/>
        </p:spPr>
        <p:txBody>
          <a:bodyPr wrap="none" numCol="1" rtlCol="0">
            <a:prstTxWarp prst="textPlain">
              <a:avLst/>
            </a:prstTxWarp>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600" dirty="0">
                <a:solidFill>
                  <a:schemeClr val="accent1"/>
                </a:solidFill>
                <a:latin typeface="Impact" panose="020B0806030902050204" pitchFamily="34" charset="0"/>
              </a:rPr>
              <a:t>04</a:t>
            </a:r>
          </a:p>
        </p:txBody>
      </p:sp>
      <p:cxnSp>
        <p:nvCxnSpPr>
          <p:cNvPr id="14" name="直接连接符 13">
            <a:extLst>
              <a:ext uri="{FF2B5EF4-FFF2-40B4-BE49-F238E27FC236}">
                <a16:creationId xmlns:a16="http://schemas.microsoft.com/office/drawing/2014/main" id="{0B83BD15-4B2E-47EE-A157-04A88679CF19}"/>
              </a:ext>
            </a:extLst>
          </p:cNvPr>
          <p:cNvCxnSpPr>
            <a:cxnSpLocks/>
          </p:cNvCxnSpPr>
          <p:nvPr/>
        </p:nvCxnSpPr>
        <p:spPr>
          <a:xfrm>
            <a:off x="4525248" y="1846384"/>
            <a:ext cx="0" cy="2400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id="{71EC1B63-FD2D-42B5-AA35-83CECDA6BAFC}"/>
              </a:ext>
            </a:extLst>
          </p:cNvPr>
          <p:cNvSpPr txBox="1"/>
          <p:nvPr/>
        </p:nvSpPr>
        <p:spPr>
          <a:xfrm>
            <a:off x="4713298" y="2937227"/>
            <a:ext cx="1585690" cy="461665"/>
          </a:xfrm>
          <a:prstGeom prst="rect">
            <a:avLst/>
          </a:prstGeom>
          <a:noFill/>
        </p:spPr>
        <p:txBody>
          <a:bodyPr wrap="none" rtlCol="0">
            <a:spAutoFit/>
          </a:bodyPr>
          <a:lstStyle/>
          <a:p>
            <a:r>
              <a:rPr lang="en-US" altLang="zh-CN" sz="2400" dirty="0">
                <a:ln w="0"/>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rPr>
              <a:t>Conclusion</a:t>
            </a:r>
            <a:endParaRPr lang="zh-CN" altLang="en-US" sz="2400" dirty="0">
              <a:ln w="0"/>
              <a:effectLst>
                <a:outerShdw blurRad="38100" dist="25400" dir="5400000" algn="ctr" rotWithShape="0">
                  <a:srgbClr val="6E747A">
                    <a:alpha val="43000"/>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20164459"/>
      </p:ext>
    </p:extLst>
  </p:cSld>
  <p:clrMapOvr>
    <a:masterClrMapping/>
  </p:clrMapOvr>
  <mc:AlternateContent xmlns:mc="http://schemas.openxmlformats.org/markup-compatibility/2006">
    <mc:Choice xmlns:p14="http://schemas.microsoft.com/office/powerpoint/2010/main" Requires="p14">
      <p:transition spd="slow" p14:dur="2000" advTm="1202"/>
    </mc:Choice>
    <mc:Fallback>
      <p:transition spd="slow" advTm="1202"/>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2E750D9D-4F74-A28B-0A88-F5533AC2FC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7583" y="892507"/>
            <a:ext cx="6290502" cy="5965493"/>
          </a:xfrm>
          <a:prstGeom prst="rect">
            <a:avLst/>
          </a:prstGeom>
        </p:spPr>
      </p:pic>
      <p:sp>
        <p:nvSpPr>
          <p:cNvPr id="2" name="文本框 1">
            <a:extLst>
              <a:ext uri="{FF2B5EF4-FFF2-40B4-BE49-F238E27FC236}">
                <a16:creationId xmlns:a16="http://schemas.microsoft.com/office/drawing/2014/main" id="{247B60E8-27CE-8FBB-322D-23948C5834B3}"/>
              </a:ext>
            </a:extLst>
          </p:cNvPr>
          <p:cNvSpPr txBox="1"/>
          <p:nvPr/>
        </p:nvSpPr>
        <p:spPr>
          <a:xfrm>
            <a:off x="141401" y="430842"/>
            <a:ext cx="1602557" cy="461665"/>
          </a:xfrm>
          <a:prstGeom prst="rect">
            <a:avLst/>
          </a:prstGeom>
          <a:noFill/>
        </p:spPr>
        <p:txBody>
          <a:bodyPr wrap="square" rtlCol="0">
            <a:spAutoFit/>
          </a:bodyPr>
          <a:lstStyle/>
          <a:p>
            <a:r>
              <a:rPr lang="zh-CN" altLang="en-US" sz="2400" dirty="0"/>
              <a:t>项目总结</a:t>
            </a:r>
          </a:p>
        </p:txBody>
      </p:sp>
      <p:sp>
        <p:nvSpPr>
          <p:cNvPr id="3" name="文本框 2">
            <a:extLst>
              <a:ext uri="{FF2B5EF4-FFF2-40B4-BE49-F238E27FC236}">
                <a16:creationId xmlns:a16="http://schemas.microsoft.com/office/drawing/2014/main" id="{51D5B8AE-318A-343B-F015-A870C136FFE3}"/>
              </a:ext>
            </a:extLst>
          </p:cNvPr>
          <p:cNvSpPr txBox="1"/>
          <p:nvPr/>
        </p:nvSpPr>
        <p:spPr>
          <a:xfrm>
            <a:off x="942680" y="3252247"/>
            <a:ext cx="5740924" cy="2446824"/>
          </a:xfrm>
          <a:prstGeom prst="rect">
            <a:avLst/>
          </a:prstGeom>
          <a:noFill/>
        </p:spPr>
        <p:txBody>
          <a:bodyPr wrap="square" rtlCol="0">
            <a:spAutoFit/>
          </a:bodyPr>
          <a:lstStyle/>
          <a:p>
            <a:pPr indent="457200">
              <a:lnSpc>
                <a:spcPct val="150000"/>
              </a:lnSpc>
            </a:pPr>
            <a:r>
              <a:rPr lang="zh-CN" altLang="zh-CN" sz="1800" kern="100" dirty="0">
                <a:solidFill>
                  <a:schemeClr val="bg1"/>
                </a:solidFill>
                <a:effectLst/>
                <a:latin typeface="等线" panose="02010600030101010101" pitchFamily="2" charset="-122"/>
                <a:ea typeface="宋体" panose="02010600030101010101" pitchFamily="2" charset="-122"/>
                <a:cs typeface="Tunga" panose="020B0502040204020203" pitchFamily="34" charset="0"/>
              </a:rPr>
              <a:t>通过本次课程作业，小组成员体会到了项目开发</a:t>
            </a:r>
            <a:r>
              <a:rPr lang="zh-CN" altLang="en-US" sz="1800" kern="100" dirty="0">
                <a:solidFill>
                  <a:schemeClr val="bg1"/>
                </a:solidFill>
                <a:effectLst/>
                <a:latin typeface="等线" panose="02010600030101010101" pitchFamily="2" charset="-122"/>
                <a:ea typeface="宋体" panose="02010600030101010101" pitchFamily="2" charset="-122"/>
                <a:cs typeface="Tunga" panose="020B0502040204020203" pitchFamily="34" charset="0"/>
              </a:rPr>
              <a:t>团队合作</a:t>
            </a:r>
            <a:r>
              <a:rPr lang="zh-CN" altLang="zh-CN" sz="1800" kern="100" dirty="0">
                <a:solidFill>
                  <a:schemeClr val="bg1"/>
                </a:solidFill>
                <a:effectLst/>
                <a:latin typeface="等线" panose="02010600030101010101" pitchFamily="2" charset="-122"/>
                <a:ea typeface="宋体" panose="02010600030101010101" pitchFamily="2" charset="-122"/>
                <a:cs typeface="Tunga" panose="020B0502040204020203" pitchFamily="34" charset="0"/>
              </a:rPr>
              <a:t>的过程，体验了项目经理的角色，开发过程的时间规划和里程碑检查，因实际开发情况及时调整后续进度安排，对于项目顺利完成很重要。对软件项目开发管理有了更深刻的体会。</a:t>
            </a:r>
            <a:endParaRPr lang="zh-CN" altLang="zh-CN" sz="1800" kern="100" dirty="0">
              <a:solidFill>
                <a:schemeClr val="bg1"/>
              </a:solidFill>
              <a:effectLst/>
              <a:latin typeface="等线" panose="02010600030101010101" pitchFamily="2" charset="-122"/>
              <a:ea typeface="等线" panose="02010600030101010101" pitchFamily="2" charset="-122"/>
              <a:cs typeface="Tunga" panose="020B0502040204020203" pitchFamily="34" charset="0"/>
            </a:endParaRPr>
          </a:p>
          <a:p>
            <a:endParaRPr lang="zh-CN" altLang="en-US" dirty="0"/>
          </a:p>
        </p:txBody>
      </p:sp>
    </p:spTree>
    <p:extLst>
      <p:ext uri="{BB962C8B-B14F-4D97-AF65-F5344CB8AC3E}">
        <p14:creationId xmlns:p14="http://schemas.microsoft.com/office/powerpoint/2010/main" val="4220498868"/>
      </p:ext>
    </p:extLst>
  </p:cSld>
  <p:clrMapOvr>
    <a:masterClrMapping/>
  </p:clrMapOvr>
  <mc:AlternateContent xmlns:mc="http://schemas.openxmlformats.org/markup-compatibility/2006">
    <mc:Choice xmlns:p14="http://schemas.microsoft.com/office/powerpoint/2010/main" Requires="p14">
      <p:transition spd="slow" p14:dur="2000" advTm="41450"/>
    </mc:Choice>
    <mc:Fallback>
      <p:transition spd="slow" advTm="4145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48862DA-A780-1434-2620-F7276291F921}"/>
              </a:ext>
            </a:extLst>
          </p:cNvPr>
          <p:cNvSpPr txBox="1"/>
          <p:nvPr/>
        </p:nvSpPr>
        <p:spPr>
          <a:xfrm>
            <a:off x="3770722" y="3022037"/>
            <a:ext cx="3525625" cy="923330"/>
          </a:xfrm>
          <a:prstGeom prst="rect">
            <a:avLst/>
          </a:prstGeom>
          <a:noFill/>
        </p:spPr>
        <p:txBody>
          <a:bodyPr wrap="square" rtlCol="0">
            <a:spAutoFit/>
          </a:bodyPr>
          <a:lstStyle/>
          <a:p>
            <a:r>
              <a:rPr lang="en-US" altLang="zh-CN" sz="5400" i="1" dirty="0">
                <a:latin typeface="Times New Roman" panose="02020603050405020304" pitchFamily="18" charset="0"/>
                <a:cs typeface="Times New Roman" panose="02020603050405020304" pitchFamily="18" charset="0"/>
              </a:rPr>
              <a:t>Thank you!</a:t>
            </a:r>
            <a:endParaRPr lang="zh-CN" altLang="en-US" sz="54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6938372"/>
      </p:ext>
    </p:extLst>
  </p:cSld>
  <p:clrMapOvr>
    <a:masterClrMapping/>
  </p:clrMapOvr>
  <mc:AlternateContent xmlns:mc="http://schemas.openxmlformats.org/markup-compatibility/2006">
    <mc:Choice xmlns:p14="http://schemas.microsoft.com/office/powerpoint/2010/main" Requires="p14">
      <p:transition spd="slow" p14:dur="2000" advTm="4581"/>
    </mc:Choice>
    <mc:Fallback>
      <p:transition spd="slow" advTm="4581"/>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AB4D40-63BD-4768-90B5-CE53B71F21D7}"/>
              </a:ext>
            </a:extLst>
          </p:cNvPr>
          <p:cNvSpPr>
            <a:spLocks noGrp="1"/>
          </p:cNvSpPr>
          <p:nvPr>
            <p:ph type="title"/>
          </p:nvPr>
        </p:nvSpPr>
        <p:spPr/>
        <p:txBody>
          <a:bodyPr/>
          <a:lstStyle/>
          <a:p>
            <a:r>
              <a:rPr lang="zh-CN" altLang="en-US" dirty="0">
                <a:solidFill>
                  <a:schemeClr val="tx1"/>
                </a:solidFill>
              </a:rPr>
              <a:t>目录</a:t>
            </a:r>
          </a:p>
        </p:txBody>
      </p:sp>
      <p:sp>
        <p:nvSpPr>
          <p:cNvPr id="6" name="ïṡlîḑe">
            <a:extLst>
              <a:ext uri="{FF2B5EF4-FFF2-40B4-BE49-F238E27FC236}">
                <a16:creationId xmlns:a16="http://schemas.microsoft.com/office/drawing/2014/main" id="{43C1D484-B687-4F94-91C7-5DC37C9720E1}"/>
              </a:ext>
            </a:extLst>
          </p:cNvPr>
          <p:cNvSpPr txBox="1"/>
          <p:nvPr/>
        </p:nvSpPr>
        <p:spPr bwMode="auto">
          <a:xfrm>
            <a:off x="4983083" y="4179147"/>
            <a:ext cx="6086431" cy="430156"/>
          </a:xfrm>
          <a:prstGeom prst="rect">
            <a:avLst/>
          </a:prstGeom>
          <a:noFill/>
        </p:spPr>
        <p:txBody>
          <a:bodyPr wrap="square" lIns="91440" tIns="45720" rIns="91440" bIns="45720" anchor="ctr">
            <a:normAutofit/>
          </a:bodyPr>
          <a:lstStyle>
            <a:defPPr>
              <a:defRPr lang="zh-CN"/>
            </a:defPPr>
            <a:lvl1pPr>
              <a:defRPr sz="1600" b="1">
                <a:solidFill>
                  <a:schemeClr val="bg1"/>
                </a:solidFill>
              </a:defRPr>
            </a:lvl1pPr>
            <a:lvl2pPr marL="742950" indent="-285750">
              <a:defRPr sz="3200" b="1">
                <a:solidFill>
                  <a:srgbClr val="4D4D4D"/>
                </a:solidFill>
              </a:defRPr>
            </a:lvl2pPr>
            <a:lvl3pPr marL="1143000" indent="-228600">
              <a:defRPr sz="3200" b="1">
                <a:solidFill>
                  <a:srgbClr val="4D4D4D"/>
                </a:solidFill>
              </a:defRPr>
            </a:lvl3pPr>
            <a:lvl4pPr marL="1600200" indent="-228600">
              <a:defRPr sz="3200" b="1">
                <a:solidFill>
                  <a:srgbClr val="4D4D4D"/>
                </a:solidFill>
              </a:defRPr>
            </a:lvl4pPr>
            <a:lvl5pPr marL="2057400" indent="-228600">
              <a:defRPr sz="3200" b="1">
                <a:solidFill>
                  <a:srgbClr val="4D4D4D"/>
                </a:solidFill>
              </a:defRPr>
            </a:lvl5pPr>
            <a:lvl6pPr marL="2514600" indent="-228600" eaLnBrk="0" fontAlgn="base" hangingPunct="0">
              <a:spcBef>
                <a:spcPct val="0"/>
              </a:spcBef>
              <a:spcAft>
                <a:spcPct val="0"/>
              </a:spcAft>
              <a:defRPr sz="3200" b="1">
                <a:solidFill>
                  <a:srgbClr val="4D4D4D"/>
                </a:solidFill>
              </a:defRPr>
            </a:lvl6pPr>
            <a:lvl7pPr marL="2971800" indent="-228600" eaLnBrk="0" fontAlgn="base" hangingPunct="0">
              <a:spcBef>
                <a:spcPct val="0"/>
              </a:spcBef>
              <a:spcAft>
                <a:spcPct val="0"/>
              </a:spcAft>
              <a:defRPr sz="3200" b="1">
                <a:solidFill>
                  <a:srgbClr val="4D4D4D"/>
                </a:solidFill>
              </a:defRPr>
            </a:lvl7pPr>
            <a:lvl8pPr marL="3429000" indent="-228600" eaLnBrk="0" fontAlgn="base" hangingPunct="0">
              <a:spcBef>
                <a:spcPct val="0"/>
              </a:spcBef>
              <a:spcAft>
                <a:spcPct val="0"/>
              </a:spcAft>
              <a:defRPr sz="3200" b="1">
                <a:solidFill>
                  <a:srgbClr val="4D4D4D"/>
                </a:solidFill>
              </a:defRPr>
            </a:lvl8pPr>
            <a:lvl9pPr marL="3886200" indent="-228600" eaLnBrk="0" fontAlgn="base" hangingPunct="0">
              <a:spcBef>
                <a:spcPct val="0"/>
              </a:spcBef>
              <a:spcAft>
                <a:spcPct val="0"/>
              </a:spcAft>
              <a:defRPr sz="3200" b="1">
                <a:solidFill>
                  <a:srgbClr val="4D4D4D"/>
                </a:solidFill>
              </a:defRPr>
            </a:lvl9pPr>
          </a:lstStyle>
          <a:p>
            <a:r>
              <a:rPr lang="zh-CN" altLang="en-US" sz="2000" dirty="0">
                <a:solidFill>
                  <a:schemeClr val="tx1"/>
                </a:solidFill>
              </a:rPr>
              <a:t>项目测试</a:t>
            </a:r>
            <a:endParaRPr lang="en-US" altLang="zh-CN" sz="2000" dirty="0">
              <a:solidFill>
                <a:schemeClr val="tx1"/>
              </a:solidFill>
            </a:endParaRPr>
          </a:p>
        </p:txBody>
      </p:sp>
      <p:sp>
        <p:nvSpPr>
          <p:cNvPr id="7" name="iś1íďe">
            <a:extLst>
              <a:ext uri="{FF2B5EF4-FFF2-40B4-BE49-F238E27FC236}">
                <a16:creationId xmlns:a16="http://schemas.microsoft.com/office/drawing/2014/main" id="{68616D45-75EE-4385-A3CB-A3322091405C}"/>
              </a:ext>
            </a:extLst>
          </p:cNvPr>
          <p:cNvSpPr/>
          <p:nvPr/>
        </p:nvSpPr>
        <p:spPr bwMode="auto">
          <a:xfrm>
            <a:off x="4343400" y="2673961"/>
            <a:ext cx="520576" cy="521068"/>
          </a:xfrm>
          <a:prstGeom prst="ellipse">
            <a:avLst/>
          </a:prstGeom>
          <a:solidFill>
            <a:schemeClr val="accent1"/>
          </a:solidFill>
          <a:ln w="285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defRPr/>
            </a:pPr>
            <a:r>
              <a:rPr lang="en-US" altLang="zh-CN" b="1">
                <a:solidFill>
                  <a:schemeClr val="tx1"/>
                </a:solidFill>
              </a:rPr>
              <a:t>1</a:t>
            </a:r>
            <a:endParaRPr lang="zh-CN" altLang="en-US" b="1">
              <a:solidFill>
                <a:schemeClr val="tx1"/>
              </a:solidFill>
            </a:endParaRPr>
          </a:p>
        </p:txBody>
      </p:sp>
      <p:sp>
        <p:nvSpPr>
          <p:cNvPr id="8" name="íṡḻíḍè">
            <a:extLst>
              <a:ext uri="{FF2B5EF4-FFF2-40B4-BE49-F238E27FC236}">
                <a16:creationId xmlns:a16="http://schemas.microsoft.com/office/drawing/2014/main" id="{C5CD2544-3899-48F7-8240-270AC79C972D}"/>
              </a:ext>
            </a:extLst>
          </p:cNvPr>
          <p:cNvSpPr/>
          <p:nvPr/>
        </p:nvSpPr>
        <p:spPr bwMode="auto">
          <a:xfrm>
            <a:off x="4343400" y="3392306"/>
            <a:ext cx="520576" cy="521068"/>
          </a:xfrm>
          <a:prstGeom prst="ellipse">
            <a:avLst/>
          </a:prstGeom>
          <a:solidFill>
            <a:schemeClr val="tx2"/>
          </a:solidFill>
          <a:ln w="285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defRPr/>
            </a:pPr>
            <a:r>
              <a:rPr lang="en-US" altLang="zh-CN" b="1" dirty="0">
                <a:solidFill>
                  <a:schemeClr val="bg1"/>
                </a:solidFill>
              </a:rPr>
              <a:t>2</a:t>
            </a:r>
            <a:endParaRPr lang="zh-CN" altLang="en-US" b="1" dirty="0">
              <a:solidFill>
                <a:schemeClr val="bg1"/>
              </a:solidFill>
            </a:endParaRPr>
          </a:p>
        </p:txBody>
      </p:sp>
      <p:sp>
        <p:nvSpPr>
          <p:cNvPr id="9" name="îş1îḓé">
            <a:extLst>
              <a:ext uri="{FF2B5EF4-FFF2-40B4-BE49-F238E27FC236}">
                <a16:creationId xmlns:a16="http://schemas.microsoft.com/office/drawing/2014/main" id="{E4C0B937-5C13-4989-A9D3-5135B62D3450}"/>
              </a:ext>
            </a:extLst>
          </p:cNvPr>
          <p:cNvSpPr/>
          <p:nvPr/>
        </p:nvSpPr>
        <p:spPr bwMode="auto">
          <a:xfrm>
            <a:off x="4343400" y="4110651"/>
            <a:ext cx="520576" cy="521068"/>
          </a:xfrm>
          <a:prstGeom prst="ellipse">
            <a:avLst/>
          </a:prstGeom>
          <a:solidFill>
            <a:schemeClr val="tx2"/>
          </a:solidFill>
          <a:ln w="285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defRPr/>
            </a:pPr>
            <a:r>
              <a:rPr lang="en-US" altLang="zh-CN" b="1" dirty="0">
                <a:solidFill>
                  <a:schemeClr val="bg1"/>
                </a:solidFill>
              </a:rPr>
              <a:t>3</a:t>
            </a:r>
            <a:endParaRPr lang="zh-CN" altLang="en-US" b="1" dirty="0">
              <a:solidFill>
                <a:schemeClr val="bg1"/>
              </a:solidFill>
            </a:endParaRPr>
          </a:p>
        </p:txBody>
      </p:sp>
      <p:cxnSp>
        <p:nvCxnSpPr>
          <p:cNvPr id="13" name="直接连接符 12">
            <a:extLst>
              <a:ext uri="{FF2B5EF4-FFF2-40B4-BE49-F238E27FC236}">
                <a16:creationId xmlns:a16="http://schemas.microsoft.com/office/drawing/2014/main" id="{7435D4B2-D1F3-4491-8FB1-9E19F452952B}"/>
              </a:ext>
            </a:extLst>
          </p:cNvPr>
          <p:cNvCxnSpPr/>
          <p:nvPr/>
        </p:nvCxnSpPr>
        <p:spPr bwMode="auto">
          <a:xfrm>
            <a:off x="5105026" y="3278810"/>
            <a:ext cx="5976000" cy="0"/>
          </a:xfrm>
          <a:prstGeom prst="line">
            <a:avLst/>
          </a:prstGeom>
          <a:solidFill>
            <a:srgbClr val="FFCC00"/>
          </a:solidFill>
          <a:ln w="3175" cap="flat" cmpd="sng" algn="ctr">
            <a:solidFill>
              <a:schemeClr val="tx1"/>
            </a:solidFill>
            <a:prstDash val="solid"/>
            <a:round/>
            <a:headEnd type="none" w="med" len="med"/>
            <a:tailEnd type="none" w="med" len="med"/>
          </a:ln>
          <a:effectLst/>
        </p:spPr>
      </p:cxnSp>
      <p:cxnSp>
        <p:nvCxnSpPr>
          <p:cNvPr id="14" name="直接连接符 13">
            <a:extLst>
              <a:ext uri="{FF2B5EF4-FFF2-40B4-BE49-F238E27FC236}">
                <a16:creationId xmlns:a16="http://schemas.microsoft.com/office/drawing/2014/main" id="{C1445708-1258-4BCC-9146-42DEDCFC5765}"/>
              </a:ext>
            </a:extLst>
          </p:cNvPr>
          <p:cNvCxnSpPr/>
          <p:nvPr/>
        </p:nvCxnSpPr>
        <p:spPr bwMode="auto">
          <a:xfrm>
            <a:off x="5105026" y="3992602"/>
            <a:ext cx="5976000" cy="0"/>
          </a:xfrm>
          <a:prstGeom prst="line">
            <a:avLst/>
          </a:prstGeom>
          <a:solidFill>
            <a:srgbClr val="FFCC00"/>
          </a:solidFill>
          <a:ln w="3175" cap="flat" cmpd="sng" algn="ctr">
            <a:solidFill>
              <a:schemeClr val="tx1"/>
            </a:solidFill>
            <a:prstDash val="solid"/>
            <a:round/>
            <a:headEnd type="none" w="med" len="med"/>
            <a:tailEnd type="none" w="med" len="med"/>
          </a:ln>
          <a:effectLst/>
        </p:spPr>
      </p:cxnSp>
      <p:cxnSp>
        <p:nvCxnSpPr>
          <p:cNvPr id="15" name="直接连接符 14">
            <a:extLst>
              <a:ext uri="{FF2B5EF4-FFF2-40B4-BE49-F238E27FC236}">
                <a16:creationId xmlns:a16="http://schemas.microsoft.com/office/drawing/2014/main" id="{63B903D0-0293-4CD2-B5A5-B62AEFEB86F1}"/>
              </a:ext>
            </a:extLst>
          </p:cNvPr>
          <p:cNvCxnSpPr/>
          <p:nvPr/>
        </p:nvCxnSpPr>
        <p:spPr bwMode="auto">
          <a:xfrm>
            <a:off x="5105026" y="4706394"/>
            <a:ext cx="5976000" cy="0"/>
          </a:xfrm>
          <a:prstGeom prst="line">
            <a:avLst/>
          </a:prstGeom>
          <a:solidFill>
            <a:srgbClr val="FFCC00"/>
          </a:solidFill>
          <a:ln w="3175" cap="flat" cmpd="sng" algn="ctr">
            <a:solidFill>
              <a:schemeClr val="tx1"/>
            </a:solidFill>
            <a:prstDash val="solid"/>
            <a:round/>
            <a:headEnd type="none" w="med" len="med"/>
            <a:tailEnd type="none" w="med" len="med"/>
          </a:ln>
          <a:effectLst/>
        </p:spPr>
      </p:cxnSp>
      <p:cxnSp>
        <p:nvCxnSpPr>
          <p:cNvPr id="18" name="直接连接符 17">
            <a:extLst>
              <a:ext uri="{FF2B5EF4-FFF2-40B4-BE49-F238E27FC236}">
                <a16:creationId xmlns:a16="http://schemas.microsoft.com/office/drawing/2014/main" id="{19DD07F2-4BA7-4102-B906-A8C3E4BF9799}"/>
              </a:ext>
            </a:extLst>
          </p:cNvPr>
          <p:cNvCxnSpPr>
            <a:cxnSpLocks/>
          </p:cNvCxnSpPr>
          <p:nvPr/>
        </p:nvCxnSpPr>
        <p:spPr>
          <a:xfrm>
            <a:off x="2640488" y="2242789"/>
            <a:ext cx="0" cy="3086345"/>
          </a:xfrm>
          <a:prstGeom prst="line">
            <a:avLst/>
          </a:prstGeom>
          <a:solidFill>
            <a:srgbClr val="FFCC00"/>
          </a:solidFill>
          <a:ln w="3175" cap="flat" cmpd="sng" algn="ctr">
            <a:solidFill>
              <a:schemeClr val="tx1"/>
            </a:solidFill>
            <a:prstDash val="solid"/>
            <a:round/>
            <a:headEnd type="none" w="med" len="med"/>
            <a:tailEnd type="none" w="med" len="med"/>
          </a:ln>
          <a:effectLst/>
        </p:spPr>
      </p:cxnSp>
      <p:sp>
        <p:nvSpPr>
          <p:cNvPr id="19" name="îşḻídé">
            <a:extLst>
              <a:ext uri="{FF2B5EF4-FFF2-40B4-BE49-F238E27FC236}">
                <a16:creationId xmlns:a16="http://schemas.microsoft.com/office/drawing/2014/main" id="{20E19298-70FC-49B6-B8EF-B481B5725F81}"/>
              </a:ext>
            </a:extLst>
          </p:cNvPr>
          <p:cNvSpPr txBox="1"/>
          <p:nvPr/>
        </p:nvSpPr>
        <p:spPr>
          <a:xfrm>
            <a:off x="669924" y="3433991"/>
            <a:ext cx="1744388" cy="523220"/>
          </a:xfrm>
          <a:prstGeom prst="rect">
            <a:avLst/>
          </a:prstGeom>
          <a:solidFill>
            <a:schemeClr val="bg1"/>
          </a:solidFill>
        </p:spPr>
        <p:txBody>
          <a:bodyPr wrap="square" lIns="91440" tIns="45720" rIns="91440" bIns="45720" rtlCol="0">
            <a:normAutofit/>
          </a:bodyPr>
          <a:lstStyle/>
          <a:p>
            <a:pPr algn="r"/>
            <a:r>
              <a:rPr lang="tr-TR" sz="2800" b="1" dirty="0"/>
              <a:t>Contents</a:t>
            </a:r>
          </a:p>
        </p:txBody>
      </p:sp>
      <p:sp>
        <p:nvSpPr>
          <p:cNvPr id="20" name="ïsḷïḍè">
            <a:extLst>
              <a:ext uri="{FF2B5EF4-FFF2-40B4-BE49-F238E27FC236}">
                <a16:creationId xmlns:a16="http://schemas.microsoft.com/office/drawing/2014/main" id="{4D5C24C6-4DD0-4193-AD42-019C1134797B}"/>
              </a:ext>
            </a:extLst>
          </p:cNvPr>
          <p:cNvSpPr txBox="1"/>
          <p:nvPr/>
        </p:nvSpPr>
        <p:spPr bwMode="auto">
          <a:xfrm>
            <a:off x="5038134" y="2755544"/>
            <a:ext cx="6086431" cy="387597"/>
          </a:xfrm>
          <a:prstGeom prst="roundRect">
            <a:avLst>
              <a:gd name="adj" fmla="val 50000"/>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Autofit/>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t>概述</a:t>
            </a:r>
            <a:endParaRPr lang="en-US" altLang="zh-CN" sz="2000" b="1" dirty="0"/>
          </a:p>
        </p:txBody>
      </p:sp>
      <p:sp>
        <p:nvSpPr>
          <p:cNvPr id="21" name="îśļîḓé">
            <a:extLst>
              <a:ext uri="{FF2B5EF4-FFF2-40B4-BE49-F238E27FC236}">
                <a16:creationId xmlns:a16="http://schemas.microsoft.com/office/drawing/2014/main" id="{4D5C24C6-4DD0-4193-AD42-019C1134797B}"/>
              </a:ext>
            </a:extLst>
          </p:cNvPr>
          <p:cNvSpPr txBox="1"/>
          <p:nvPr/>
        </p:nvSpPr>
        <p:spPr bwMode="auto">
          <a:xfrm>
            <a:off x="4983083" y="3465355"/>
            <a:ext cx="6086431" cy="387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nchor="b" anchorCtr="0">
            <a:normAutofit lnSpcReduction="10000"/>
          </a:bodyPr>
          <a:lstStyle>
            <a:defPPr>
              <a:defRPr lang="zh-CN"/>
            </a:defPPr>
            <a:lvl1pPr marL="0" algn="l" defTabSz="914377" rtl="0" eaLnBrk="1" latinLnBrk="0" hangingPunct="1">
              <a:defRPr sz="1800" kern="1200">
                <a:solidFill>
                  <a:schemeClr val="tx1"/>
                </a:solidFill>
              </a:defRPr>
            </a:lvl1pPr>
            <a:lvl2pPr marL="457189" algn="l" defTabSz="914377" rtl="0" eaLnBrk="1" latinLnBrk="0" hangingPunct="1">
              <a:defRPr sz="1800" kern="1200">
                <a:solidFill>
                  <a:schemeClr val="tx1"/>
                </a:solidFill>
              </a:defRPr>
            </a:lvl2pPr>
            <a:lvl3pPr marL="914377" algn="l" defTabSz="914377" rtl="0" eaLnBrk="1" latinLnBrk="0" hangingPunct="1">
              <a:defRPr sz="1800" kern="1200">
                <a:solidFill>
                  <a:schemeClr val="tx1"/>
                </a:solidFill>
              </a:defRPr>
            </a:lvl3pPr>
            <a:lvl4pPr marL="1371566" algn="l" defTabSz="914377" rtl="0" eaLnBrk="1" latinLnBrk="0" hangingPunct="1">
              <a:defRPr sz="1800" kern="1200">
                <a:solidFill>
                  <a:schemeClr val="tx1"/>
                </a:solidFill>
              </a:defRPr>
            </a:lvl4pPr>
            <a:lvl5pPr marL="1828754" algn="l" defTabSz="914377" rtl="0" eaLnBrk="1" latinLnBrk="0" hangingPunct="1">
              <a:defRPr sz="1800" kern="1200">
                <a:solidFill>
                  <a:schemeClr val="tx1"/>
                </a:solidFill>
              </a:defRPr>
            </a:lvl5pPr>
            <a:lvl6pPr marL="2285943" algn="l" defTabSz="914377" rtl="0" eaLnBrk="1" latinLnBrk="0" hangingPunct="1">
              <a:defRPr sz="1800" kern="1200">
                <a:solidFill>
                  <a:schemeClr val="tx1"/>
                </a:solidFill>
              </a:defRPr>
            </a:lvl6pPr>
            <a:lvl7pPr marL="2743131" algn="l" defTabSz="914377" rtl="0" eaLnBrk="1" latinLnBrk="0" hangingPunct="1">
              <a:defRPr sz="1800" kern="1200">
                <a:solidFill>
                  <a:schemeClr val="tx1"/>
                </a:solidFill>
              </a:defRPr>
            </a:lvl7pPr>
            <a:lvl8pPr marL="3200320" algn="l" defTabSz="914377" rtl="0" eaLnBrk="1" latinLnBrk="0" hangingPunct="1">
              <a:defRPr sz="1800" kern="1200">
                <a:solidFill>
                  <a:schemeClr val="tx1"/>
                </a:solidFill>
              </a:defRPr>
            </a:lvl8pPr>
            <a:lvl9pPr marL="3657509" algn="l" defTabSz="914377" rtl="0" eaLnBrk="1" latinLnBrk="0" hangingPunct="1">
              <a:defRPr sz="1800" kern="1200">
                <a:solidFill>
                  <a:schemeClr val="tx1"/>
                </a:solidFill>
              </a:defRPr>
            </a:lvl9pPr>
          </a:lstStyle>
          <a:p>
            <a:pPr eaLnBrk="1" hangingPunct="1">
              <a:lnSpc>
                <a:spcPct val="100000"/>
              </a:lnSpc>
              <a:spcBef>
                <a:spcPct val="0"/>
              </a:spcBef>
              <a:buFontTx/>
              <a:buNone/>
            </a:pPr>
            <a:r>
              <a:rPr lang="zh-CN" altLang="en-US" sz="2000" b="1" dirty="0"/>
              <a:t>项目功能演示</a:t>
            </a:r>
            <a:endParaRPr lang="en-US" altLang="zh-CN" sz="2000" b="1" dirty="0"/>
          </a:p>
        </p:txBody>
      </p:sp>
      <p:sp>
        <p:nvSpPr>
          <p:cNvPr id="16" name="îş1îḓé">
            <a:extLst>
              <a:ext uri="{FF2B5EF4-FFF2-40B4-BE49-F238E27FC236}">
                <a16:creationId xmlns:a16="http://schemas.microsoft.com/office/drawing/2014/main" id="{1A2B09D9-B88E-0DBA-929B-4AF27A49DE70}"/>
              </a:ext>
            </a:extLst>
          </p:cNvPr>
          <p:cNvSpPr/>
          <p:nvPr/>
        </p:nvSpPr>
        <p:spPr bwMode="auto">
          <a:xfrm>
            <a:off x="4343145" y="4935498"/>
            <a:ext cx="520576" cy="521068"/>
          </a:xfrm>
          <a:prstGeom prst="ellipse">
            <a:avLst/>
          </a:prstGeom>
          <a:solidFill>
            <a:schemeClr val="tx2"/>
          </a:solidFill>
          <a:ln w="285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ctr">
            <a:normAutofit/>
          </a:bodyPr>
          <a:lstStyle/>
          <a:p>
            <a:pPr algn="ctr">
              <a:defRPr/>
            </a:pPr>
            <a:r>
              <a:rPr lang="en-US" altLang="zh-CN" b="1" dirty="0">
                <a:solidFill>
                  <a:schemeClr val="bg1"/>
                </a:solidFill>
              </a:rPr>
              <a:t>4</a:t>
            </a:r>
            <a:endParaRPr lang="zh-CN" altLang="en-US" b="1" dirty="0">
              <a:solidFill>
                <a:schemeClr val="bg1"/>
              </a:solidFill>
            </a:endParaRPr>
          </a:p>
        </p:txBody>
      </p:sp>
      <p:cxnSp>
        <p:nvCxnSpPr>
          <p:cNvPr id="17" name="直接连接符 16">
            <a:extLst>
              <a:ext uri="{FF2B5EF4-FFF2-40B4-BE49-F238E27FC236}">
                <a16:creationId xmlns:a16="http://schemas.microsoft.com/office/drawing/2014/main" id="{FFC67234-D9A6-6405-2336-114B030C0500}"/>
              </a:ext>
            </a:extLst>
          </p:cNvPr>
          <p:cNvCxnSpPr/>
          <p:nvPr/>
        </p:nvCxnSpPr>
        <p:spPr bwMode="auto">
          <a:xfrm>
            <a:off x="5105026" y="5456566"/>
            <a:ext cx="5976000" cy="0"/>
          </a:xfrm>
          <a:prstGeom prst="line">
            <a:avLst/>
          </a:prstGeom>
          <a:solidFill>
            <a:srgbClr val="FFCC00"/>
          </a:solidFill>
          <a:ln w="3175" cap="flat" cmpd="sng" algn="ctr">
            <a:solidFill>
              <a:schemeClr val="tx1"/>
            </a:solidFill>
            <a:prstDash val="solid"/>
            <a:round/>
            <a:headEnd type="none" w="med" len="med"/>
            <a:tailEnd type="none" w="med" len="med"/>
          </a:ln>
          <a:effectLst/>
        </p:spPr>
      </p:cxnSp>
      <p:sp>
        <p:nvSpPr>
          <p:cNvPr id="23" name="ïṡlîḑe">
            <a:extLst>
              <a:ext uri="{FF2B5EF4-FFF2-40B4-BE49-F238E27FC236}">
                <a16:creationId xmlns:a16="http://schemas.microsoft.com/office/drawing/2014/main" id="{B4EA26E3-0371-F048-9DD4-93D05B831F58}"/>
              </a:ext>
            </a:extLst>
          </p:cNvPr>
          <p:cNvSpPr txBox="1"/>
          <p:nvPr/>
        </p:nvSpPr>
        <p:spPr bwMode="auto">
          <a:xfrm>
            <a:off x="5049810" y="4903699"/>
            <a:ext cx="6086431" cy="430156"/>
          </a:xfrm>
          <a:prstGeom prst="rect">
            <a:avLst/>
          </a:prstGeom>
          <a:noFill/>
        </p:spPr>
        <p:txBody>
          <a:bodyPr wrap="square" lIns="91440" tIns="45720" rIns="91440" bIns="45720" anchor="ctr">
            <a:normAutofit/>
          </a:bodyPr>
          <a:lstStyle>
            <a:defPPr>
              <a:defRPr lang="zh-CN"/>
            </a:defPPr>
            <a:lvl1pPr>
              <a:defRPr sz="1600" b="1">
                <a:solidFill>
                  <a:schemeClr val="bg1"/>
                </a:solidFill>
              </a:defRPr>
            </a:lvl1pPr>
            <a:lvl2pPr marL="742950" indent="-285750">
              <a:defRPr sz="3200" b="1">
                <a:solidFill>
                  <a:srgbClr val="4D4D4D"/>
                </a:solidFill>
              </a:defRPr>
            </a:lvl2pPr>
            <a:lvl3pPr marL="1143000" indent="-228600">
              <a:defRPr sz="3200" b="1">
                <a:solidFill>
                  <a:srgbClr val="4D4D4D"/>
                </a:solidFill>
              </a:defRPr>
            </a:lvl3pPr>
            <a:lvl4pPr marL="1600200" indent="-228600">
              <a:defRPr sz="3200" b="1">
                <a:solidFill>
                  <a:srgbClr val="4D4D4D"/>
                </a:solidFill>
              </a:defRPr>
            </a:lvl4pPr>
            <a:lvl5pPr marL="2057400" indent="-228600">
              <a:defRPr sz="3200" b="1">
                <a:solidFill>
                  <a:srgbClr val="4D4D4D"/>
                </a:solidFill>
              </a:defRPr>
            </a:lvl5pPr>
            <a:lvl6pPr marL="2514600" indent="-228600" eaLnBrk="0" fontAlgn="base" hangingPunct="0">
              <a:spcBef>
                <a:spcPct val="0"/>
              </a:spcBef>
              <a:spcAft>
                <a:spcPct val="0"/>
              </a:spcAft>
              <a:defRPr sz="3200" b="1">
                <a:solidFill>
                  <a:srgbClr val="4D4D4D"/>
                </a:solidFill>
              </a:defRPr>
            </a:lvl6pPr>
            <a:lvl7pPr marL="2971800" indent="-228600" eaLnBrk="0" fontAlgn="base" hangingPunct="0">
              <a:spcBef>
                <a:spcPct val="0"/>
              </a:spcBef>
              <a:spcAft>
                <a:spcPct val="0"/>
              </a:spcAft>
              <a:defRPr sz="3200" b="1">
                <a:solidFill>
                  <a:srgbClr val="4D4D4D"/>
                </a:solidFill>
              </a:defRPr>
            </a:lvl7pPr>
            <a:lvl8pPr marL="3429000" indent="-228600" eaLnBrk="0" fontAlgn="base" hangingPunct="0">
              <a:spcBef>
                <a:spcPct val="0"/>
              </a:spcBef>
              <a:spcAft>
                <a:spcPct val="0"/>
              </a:spcAft>
              <a:defRPr sz="3200" b="1">
                <a:solidFill>
                  <a:srgbClr val="4D4D4D"/>
                </a:solidFill>
              </a:defRPr>
            </a:lvl8pPr>
            <a:lvl9pPr marL="3886200" indent="-228600" eaLnBrk="0" fontAlgn="base" hangingPunct="0">
              <a:spcBef>
                <a:spcPct val="0"/>
              </a:spcBef>
              <a:spcAft>
                <a:spcPct val="0"/>
              </a:spcAft>
              <a:defRPr sz="3200" b="1">
                <a:solidFill>
                  <a:srgbClr val="4D4D4D"/>
                </a:solidFill>
              </a:defRPr>
            </a:lvl9pPr>
          </a:lstStyle>
          <a:p>
            <a:r>
              <a:rPr lang="zh-CN" altLang="en-US" sz="2000" dirty="0">
                <a:solidFill>
                  <a:schemeClr val="tx1"/>
                </a:solidFill>
              </a:rPr>
              <a:t>项目总结</a:t>
            </a:r>
            <a:endParaRPr lang="en-US" altLang="zh-CN" sz="2000" dirty="0">
              <a:solidFill>
                <a:schemeClr val="tx1"/>
              </a:solidFill>
            </a:endParaRPr>
          </a:p>
        </p:txBody>
      </p:sp>
    </p:spTree>
    <p:extLst>
      <p:ext uri="{BB962C8B-B14F-4D97-AF65-F5344CB8AC3E}">
        <p14:creationId xmlns:p14="http://schemas.microsoft.com/office/powerpoint/2010/main" val="4050429740"/>
      </p:ext>
    </p:extLst>
  </p:cSld>
  <p:clrMapOvr>
    <a:masterClrMapping/>
  </p:clrMapOvr>
  <mc:AlternateContent xmlns:mc="http://schemas.openxmlformats.org/markup-compatibility/2006">
    <mc:Choice xmlns:p14="http://schemas.microsoft.com/office/powerpoint/2010/main" Requires="p14">
      <p:transition spd="slow" p14:dur="2000" advTm="9203"/>
    </mc:Choice>
    <mc:Fallback>
      <p:transition spd="slow" advTm="9203"/>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userDrawn="1">
            <p:ph type="title"/>
          </p:nvPr>
        </p:nvSpPr>
        <p:spPr>
          <a:xfrm>
            <a:off x="3374795" y="2087945"/>
            <a:ext cx="2545238" cy="711815"/>
          </a:xfrm>
        </p:spPr>
        <p:txBody>
          <a:bodyPr>
            <a:normAutofit/>
          </a:bodyPr>
          <a:lstStyle/>
          <a:p>
            <a:r>
              <a:rPr lang="zh-CN" altLang="en-US" sz="3200" b="1" dirty="0">
                <a:solidFill>
                  <a:schemeClr val="tx1"/>
                </a:solidFill>
              </a:rPr>
              <a:t>概述</a:t>
            </a:r>
          </a:p>
        </p:txBody>
      </p:sp>
      <p:sp>
        <p:nvSpPr>
          <p:cNvPr id="39" name="文本框 76">
            <a:extLst>
              <a:ext uri="{FF2B5EF4-FFF2-40B4-BE49-F238E27FC236}">
                <a16:creationId xmlns:a16="http://schemas.microsoft.com/office/drawing/2014/main" id="{B742C7F2-FD1B-4A6C-8A03-E8D1A5C7C1CF}"/>
              </a:ext>
            </a:extLst>
          </p:cNvPr>
          <p:cNvSpPr txBox="1"/>
          <p:nvPr/>
        </p:nvSpPr>
        <p:spPr>
          <a:xfrm>
            <a:off x="2173178" y="1991626"/>
            <a:ext cx="1698172" cy="1783340"/>
          </a:xfrm>
          <a:prstGeom prst="rect">
            <a:avLst/>
          </a:prstGeom>
          <a:noFill/>
        </p:spPr>
        <p:txBody>
          <a:bodyPr wrap="none" numCol="1" rtlCol="0">
            <a:prstTxWarp prst="textPlain">
              <a:avLst/>
            </a:prstTxWarp>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6600" dirty="0">
                <a:solidFill>
                  <a:schemeClr val="accent1"/>
                </a:solidFill>
                <a:latin typeface="Impact" panose="020B0806030902050204" pitchFamily="34" charset="0"/>
              </a:rPr>
              <a:t>01</a:t>
            </a:r>
          </a:p>
        </p:txBody>
      </p:sp>
      <p:cxnSp>
        <p:nvCxnSpPr>
          <p:cNvPr id="14" name="直接连接符 13">
            <a:extLst>
              <a:ext uri="{FF2B5EF4-FFF2-40B4-BE49-F238E27FC236}">
                <a16:creationId xmlns:a16="http://schemas.microsoft.com/office/drawing/2014/main" id="{0B83BD15-4B2E-47EE-A157-04A88679CF19}"/>
              </a:ext>
            </a:extLst>
          </p:cNvPr>
          <p:cNvCxnSpPr>
            <a:cxnSpLocks/>
          </p:cNvCxnSpPr>
          <p:nvPr/>
        </p:nvCxnSpPr>
        <p:spPr>
          <a:xfrm>
            <a:off x="4525248" y="1846384"/>
            <a:ext cx="0" cy="24003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文本框 3">
            <a:extLst>
              <a:ext uri="{FF2B5EF4-FFF2-40B4-BE49-F238E27FC236}">
                <a16:creationId xmlns:a16="http://schemas.microsoft.com/office/drawing/2014/main" id="{71EC1B63-FD2D-42B5-AA35-83CECDA6BAFC}"/>
              </a:ext>
            </a:extLst>
          </p:cNvPr>
          <p:cNvSpPr txBox="1"/>
          <p:nvPr/>
        </p:nvSpPr>
        <p:spPr>
          <a:xfrm>
            <a:off x="4713298" y="2937227"/>
            <a:ext cx="1367682" cy="400110"/>
          </a:xfrm>
          <a:prstGeom prst="rect">
            <a:avLst/>
          </a:prstGeom>
          <a:noFill/>
        </p:spPr>
        <p:txBody>
          <a:bodyPr wrap="none" rtlCol="0">
            <a:spAutoFit/>
          </a:bodyPr>
          <a:lstStyle/>
          <a:p>
            <a:r>
              <a:rPr lang="en-US" altLang="zh-CN" sz="2000" dirty="0">
                <a:ln w="0"/>
                <a:effectLst>
                  <a:outerShdw blurRad="38100" dist="25400" dir="5400000" algn="ctr" rotWithShape="0">
                    <a:srgbClr val="6E747A">
                      <a:alpha val="43000"/>
                    </a:srgbClr>
                  </a:outerShdw>
                </a:effectLst>
              </a:rPr>
              <a:t>Overview</a:t>
            </a:r>
            <a:endParaRPr lang="zh-CN" altLang="en-US" sz="2000" dirty="0">
              <a:ln w="0"/>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371597387"/>
      </p:ext>
    </p:extLst>
  </p:cSld>
  <p:clrMapOvr>
    <a:masterClrMapping/>
  </p:clrMapOvr>
  <mc:AlternateContent xmlns:mc="http://schemas.openxmlformats.org/markup-compatibility/2006">
    <mc:Choice xmlns:p14="http://schemas.microsoft.com/office/powerpoint/2010/main" Requires="p14">
      <p:transition spd="slow" p14:dur="2000" advTm="701"/>
    </mc:Choice>
    <mc:Fallback>
      <p:transition spd="slow" advTm="701"/>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774F85A0-A447-EB86-1AFD-65E78911AF61}"/>
              </a:ext>
            </a:extLst>
          </p:cNvPr>
          <p:cNvSpPr txBox="1"/>
          <p:nvPr/>
        </p:nvSpPr>
        <p:spPr>
          <a:xfrm>
            <a:off x="179424" y="294221"/>
            <a:ext cx="1941921" cy="646331"/>
          </a:xfrm>
          <a:prstGeom prst="rect">
            <a:avLst/>
          </a:prstGeom>
          <a:noFill/>
        </p:spPr>
        <p:txBody>
          <a:bodyPr wrap="square" rtlCol="0">
            <a:spAutoFit/>
          </a:bodyPr>
          <a:lstStyle/>
          <a:p>
            <a:r>
              <a:rPr lang="zh-CN" altLang="en-US" sz="3600" dirty="0"/>
              <a:t>概述</a:t>
            </a:r>
          </a:p>
        </p:txBody>
      </p:sp>
      <p:sp>
        <p:nvSpPr>
          <p:cNvPr id="3" name="文本框 2">
            <a:extLst>
              <a:ext uri="{FF2B5EF4-FFF2-40B4-BE49-F238E27FC236}">
                <a16:creationId xmlns:a16="http://schemas.microsoft.com/office/drawing/2014/main" id="{BC2584B3-97CF-3B5C-FA61-F9A815A5E330}"/>
              </a:ext>
            </a:extLst>
          </p:cNvPr>
          <p:cNvSpPr txBox="1"/>
          <p:nvPr/>
        </p:nvSpPr>
        <p:spPr>
          <a:xfrm>
            <a:off x="248449" y="1114248"/>
            <a:ext cx="5055071" cy="1880579"/>
          </a:xfrm>
          <a:prstGeom prst="rect">
            <a:avLst/>
          </a:prstGeom>
          <a:noFill/>
        </p:spPr>
        <p:txBody>
          <a:bodyPr wrap="square" rtlCol="0">
            <a:spAutoFit/>
          </a:bodyPr>
          <a:lstStyle/>
          <a:p>
            <a:pPr>
              <a:lnSpc>
                <a:spcPct val="150000"/>
              </a:lnSpc>
            </a:pPr>
            <a:r>
              <a:rPr lang="zh-CN" altLang="en-US" dirty="0"/>
              <a:t>       </a:t>
            </a:r>
            <a:r>
              <a:rPr lang="zh-CN" altLang="en-US" sz="2000" dirty="0"/>
              <a:t>本项目开发了一款工具类</a:t>
            </a:r>
            <a:r>
              <a:rPr lang="en-US" altLang="zh-CN" sz="2000" dirty="0">
                <a:latin typeface="Times New Roman" panose="02020603050405020304" pitchFamily="18" charset="0"/>
                <a:cs typeface="Times New Roman" panose="02020603050405020304" pitchFamily="18" charset="0"/>
              </a:rPr>
              <a:t>App</a:t>
            </a:r>
            <a:r>
              <a:rPr lang="zh-CN" altLang="en-US" sz="2000" dirty="0"/>
              <a:t>，实现了语音转文字、语音朗读、声纹管理、关键词提取等功能。我们将项目开发源码及文档全部上传</a:t>
            </a:r>
            <a:r>
              <a:rPr lang="en-US" altLang="zh-CN" sz="2000" dirty="0">
                <a:latin typeface="Times New Roman" panose="02020603050405020304" pitchFamily="18" charset="0"/>
                <a:cs typeface="Times New Roman" panose="02020603050405020304" pitchFamily="18" charset="0"/>
              </a:rPr>
              <a:t>GitHub</a:t>
            </a:r>
            <a:r>
              <a:rPr lang="zh-CN" altLang="en-US" sz="2000" dirty="0"/>
              <a:t>。</a:t>
            </a:r>
            <a:endParaRPr lang="zh-CN" altLang="en-US" dirty="0">
              <a:latin typeface="Times New Roman" panose="02020603050405020304" pitchFamily="18" charset="0"/>
              <a:cs typeface="Times New Roman" panose="02020603050405020304" pitchFamily="18" charset="0"/>
            </a:endParaRPr>
          </a:p>
        </p:txBody>
      </p:sp>
      <p:pic>
        <p:nvPicPr>
          <p:cNvPr id="5" name="图片 4">
            <a:extLst>
              <a:ext uri="{FF2B5EF4-FFF2-40B4-BE49-F238E27FC236}">
                <a16:creationId xmlns:a16="http://schemas.microsoft.com/office/drawing/2014/main" id="{9A9D2BC1-E09B-8A53-FBD0-8335A19BF8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1102" y="0"/>
            <a:ext cx="3429000" cy="6858000"/>
          </a:xfrm>
          <a:prstGeom prst="rect">
            <a:avLst/>
          </a:prstGeom>
        </p:spPr>
      </p:pic>
    </p:spTree>
    <p:extLst>
      <p:ext uri="{BB962C8B-B14F-4D97-AF65-F5344CB8AC3E}">
        <p14:creationId xmlns:p14="http://schemas.microsoft.com/office/powerpoint/2010/main" val="1288546055"/>
      </p:ext>
    </p:extLst>
  </p:cSld>
  <p:clrMapOvr>
    <a:masterClrMapping/>
  </p:clrMapOvr>
  <mc:AlternateContent xmlns:mc="http://schemas.openxmlformats.org/markup-compatibility/2006">
    <mc:Choice xmlns:p14="http://schemas.microsoft.com/office/powerpoint/2010/main" Requires="p14">
      <p:transition spd="slow" p14:dur="2000" advTm="11162"/>
    </mc:Choice>
    <mc:Fallback>
      <p:transition spd="slow" advTm="11162"/>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75BD99-F46C-4407-8077-767FD7DBF95C}"/>
              </a:ext>
            </a:extLst>
          </p:cNvPr>
          <p:cNvSpPr>
            <a:spLocks noGrp="1"/>
          </p:cNvSpPr>
          <p:nvPr>
            <p:ph type="title"/>
          </p:nvPr>
        </p:nvSpPr>
        <p:spPr>
          <a:xfrm>
            <a:off x="678729" y="40743"/>
            <a:ext cx="2660499" cy="864230"/>
          </a:xfrm>
        </p:spPr>
        <p:txBody>
          <a:bodyPr/>
          <a:lstStyle/>
          <a:p>
            <a:r>
              <a:rPr lang="zh-CN" altLang="en-US" dirty="0"/>
              <a:t>项目组织</a:t>
            </a:r>
          </a:p>
        </p:txBody>
      </p:sp>
      <p:sp>
        <p:nvSpPr>
          <p:cNvPr id="4" name="灯片编号占位符 3">
            <a:extLst>
              <a:ext uri="{FF2B5EF4-FFF2-40B4-BE49-F238E27FC236}">
                <a16:creationId xmlns:a16="http://schemas.microsoft.com/office/drawing/2014/main" id="{B1C52610-5CD9-46B8-B215-35A67E0DA26F}"/>
              </a:ext>
            </a:extLst>
          </p:cNvPr>
          <p:cNvSpPr>
            <a:spLocks noGrp="1"/>
          </p:cNvSpPr>
          <p:nvPr>
            <p:ph type="sldNum" sz="quarter" idx="12"/>
          </p:nvPr>
        </p:nvSpPr>
        <p:spPr/>
        <p:txBody>
          <a:bodyPr/>
          <a:lstStyle/>
          <a:p>
            <a:r>
              <a:rPr lang="en-US" altLang="zh-CN" dirty="0">
                <a:solidFill>
                  <a:schemeClr val="bg1"/>
                </a:solidFill>
              </a:rPr>
              <a:t>0</a:t>
            </a:r>
            <a:endParaRPr lang="zh-CN" altLang="en-US" dirty="0">
              <a:solidFill>
                <a:schemeClr val="bg1"/>
              </a:solidFill>
            </a:endParaRPr>
          </a:p>
        </p:txBody>
      </p:sp>
      <p:grpSp>
        <p:nvGrpSpPr>
          <p:cNvPr id="5" name="7712c985-f69d-405f-be7f-67108b93790d"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title="iSlide™ 版权声明  COPYRIGHT NOTICE">
            <a:extLst>
              <a:ext uri="{FF2B5EF4-FFF2-40B4-BE49-F238E27FC236}">
                <a16:creationId xmlns:a16="http://schemas.microsoft.com/office/drawing/2014/main" id="{D78B2AF2-0415-442B-B37A-310C823F0B70}"/>
              </a:ext>
            </a:extLst>
          </p:cNvPr>
          <p:cNvGrpSpPr>
            <a:grpSpLocks noChangeAspect="1"/>
          </p:cNvGrpSpPr>
          <p:nvPr>
            <p:custDataLst>
              <p:tags r:id="rId1"/>
            </p:custDataLst>
          </p:nvPr>
        </p:nvGrpSpPr>
        <p:grpSpPr>
          <a:xfrm>
            <a:off x="276529" y="1271114"/>
            <a:ext cx="10788650" cy="5654381"/>
            <a:chOff x="701675" y="1277438"/>
            <a:chExt cx="10788650" cy="5654381"/>
          </a:xfrm>
        </p:grpSpPr>
        <p:sp>
          <p:nvSpPr>
            <p:cNvPr id="6" name="íS1íḍê">
              <a:extLst>
                <a:ext uri="{FF2B5EF4-FFF2-40B4-BE49-F238E27FC236}">
                  <a16:creationId xmlns:a16="http://schemas.microsoft.com/office/drawing/2014/main" id="{6665E445-1FFC-4AFB-9B4E-29449D8CA472}"/>
                </a:ext>
              </a:extLst>
            </p:cNvPr>
            <p:cNvSpPr/>
            <p:nvPr/>
          </p:nvSpPr>
          <p:spPr bwMode="auto">
            <a:xfrm>
              <a:off x="4043533" y="1738107"/>
              <a:ext cx="4125913" cy="5146676"/>
            </a:xfrm>
            <a:custGeom>
              <a:avLst/>
              <a:gdLst>
                <a:gd name="T0" fmla="*/ 934 w 1097"/>
                <a:gd name="T1" fmla="*/ 1022 h 1369"/>
                <a:gd name="T2" fmla="*/ 1081 w 1097"/>
                <a:gd name="T3" fmla="*/ 1369 h 1369"/>
                <a:gd name="T4" fmla="*/ 388 w 1097"/>
                <a:gd name="T5" fmla="*/ 1369 h 1369"/>
                <a:gd name="T6" fmla="*/ 435 w 1097"/>
                <a:gd name="T7" fmla="*/ 1148 h 1369"/>
                <a:gd name="T8" fmla="*/ 317 w 1097"/>
                <a:gd name="T9" fmla="*/ 1121 h 1369"/>
                <a:gd name="T10" fmla="*/ 158 w 1097"/>
                <a:gd name="T11" fmla="*/ 1120 h 1369"/>
                <a:gd name="T12" fmla="*/ 126 w 1097"/>
                <a:gd name="T13" fmla="*/ 1044 h 1369"/>
                <a:gd name="T14" fmla="*/ 107 w 1097"/>
                <a:gd name="T15" fmla="*/ 992 h 1369"/>
                <a:gd name="T16" fmla="*/ 95 w 1097"/>
                <a:gd name="T17" fmla="*/ 944 h 1369"/>
                <a:gd name="T18" fmla="*/ 113 w 1097"/>
                <a:gd name="T19" fmla="*/ 914 h 1369"/>
                <a:gd name="T20" fmla="*/ 62 w 1097"/>
                <a:gd name="T21" fmla="*/ 878 h 1369"/>
                <a:gd name="T22" fmla="*/ 79 w 1097"/>
                <a:gd name="T23" fmla="*/ 820 h 1369"/>
                <a:gd name="T24" fmla="*/ 7 w 1097"/>
                <a:gd name="T25" fmla="*/ 771 h 1369"/>
                <a:gd name="T26" fmla="*/ 84 w 1097"/>
                <a:gd name="T27" fmla="*/ 633 h 1369"/>
                <a:gd name="T28" fmla="*/ 107 w 1097"/>
                <a:gd name="T29" fmla="*/ 522 h 1369"/>
                <a:gd name="T30" fmla="*/ 101 w 1097"/>
                <a:gd name="T31" fmla="*/ 406 h 1369"/>
                <a:gd name="T32" fmla="*/ 168 w 1097"/>
                <a:gd name="T33" fmla="*/ 235 h 1369"/>
                <a:gd name="T34" fmla="*/ 301 w 1097"/>
                <a:gd name="T35" fmla="*/ 91 h 1369"/>
                <a:gd name="T36" fmla="*/ 599 w 1097"/>
                <a:gd name="T37" fmla="*/ 0 h 1369"/>
                <a:gd name="T38" fmla="*/ 1097 w 1097"/>
                <a:gd name="T39" fmla="*/ 483 h 1369"/>
                <a:gd name="T40" fmla="*/ 1077 w 1097"/>
                <a:gd name="T41" fmla="*/ 619 h 1369"/>
                <a:gd name="T42" fmla="*/ 992 w 1097"/>
                <a:gd name="T43" fmla="*/ 790 h 1369"/>
                <a:gd name="T44" fmla="*/ 934 w 1097"/>
                <a:gd name="T45" fmla="*/ 1022 h 1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97" h="1369">
                  <a:moveTo>
                    <a:pt x="934" y="1022"/>
                  </a:moveTo>
                  <a:cubicBezTo>
                    <a:pt x="946" y="1218"/>
                    <a:pt x="1080" y="1368"/>
                    <a:pt x="1081" y="1369"/>
                  </a:cubicBezTo>
                  <a:cubicBezTo>
                    <a:pt x="388" y="1369"/>
                    <a:pt x="388" y="1369"/>
                    <a:pt x="388" y="1369"/>
                  </a:cubicBezTo>
                  <a:cubicBezTo>
                    <a:pt x="455" y="1287"/>
                    <a:pt x="460" y="1180"/>
                    <a:pt x="435" y="1148"/>
                  </a:cubicBezTo>
                  <a:cubicBezTo>
                    <a:pt x="412" y="1121"/>
                    <a:pt x="393" y="1113"/>
                    <a:pt x="317" y="1121"/>
                  </a:cubicBezTo>
                  <a:cubicBezTo>
                    <a:pt x="241" y="1130"/>
                    <a:pt x="184" y="1143"/>
                    <a:pt x="158" y="1120"/>
                  </a:cubicBezTo>
                  <a:cubicBezTo>
                    <a:pt x="131" y="1096"/>
                    <a:pt x="122" y="1078"/>
                    <a:pt x="126" y="1044"/>
                  </a:cubicBezTo>
                  <a:cubicBezTo>
                    <a:pt x="129" y="1010"/>
                    <a:pt x="119" y="998"/>
                    <a:pt x="107" y="992"/>
                  </a:cubicBezTo>
                  <a:cubicBezTo>
                    <a:pt x="91" y="983"/>
                    <a:pt x="74" y="960"/>
                    <a:pt x="95" y="944"/>
                  </a:cubicBezTo>
                  <a:cubicBezTo>
                    <a:pt x="109" y="933"/>
                    <a:pt x="136" y="925"/>
                    <a:pt x="113" y="914"/>
                  </a:cubicBezTo>
                  <a:cubicBezTo>
                    <a:pt x="92" y="904"/>
                    <a:pt x="56" y="907"/>
                    <a:pt x="62" y="878"/>
                  </a:cubicBezTo>
                  <a:cubicBezTo>
                    <a:pt x="67" y="854"/>
                    <a:pt x="94" y="841"/>
                    <a:pt x="79" y="820"/>
                  </a:cubicBezTo>
                  <a:cubicBezTo>
                    <a:pt x="65" y="800"/>
                    <a:pt x="0" y="810"/>
                    <a:pt x="7" y="771"/>
                  </a:cubicBezTo>
                  <a:cubicBezTo>
                    <a:pt x="13" y="740"/>
                    <a:pt x="58" y="680"/>
                    <a:pt x="84" y="633"/>
                  </a:cubicBezTo>
                  <a:cubicBezTo>
                    <a:pt x="107" y="593"/>
                    <a:pt x="119" y="562"/>
                    <a:pt x="107" y="522"/>
                  </a:cubicBezTo>
                  <a:cubicBezTo>
                    <a:pt x="94" y="481"/>
                    <a:pt x="91" y="440"/>
                    <a:pt x="101" y="406"/>
                  </a:cubicBezTo>
                  <a:cubicBezTo>
                    <a:pt x="113" y="368"/>
                    <a:pt x="116" y="318"/>
                    <a:pt x="168" y="235"/>
                  </a:cubicBezTo>
                  <a:cubicBezTo>
                    <a:pt x="198" y="186"/>
                    <a:pt x="248" y="127"/>
                    <a:pt x="301" y="91"/>
                  </a:cubicBezTo>
                  <a:cubicBezTo>
                    <a:pt x="385" y="33"/>
                    <a:pt x="488" y="0"/>
                    <a:pt x="599" y="0"/>
                  </a:cubicBezTo>
                  <a:cubicBezTo>
                    <a:pt x="874" y="0"/>
                    <a:pt x="1097" y="216"/>
                    <a:pt x="1097" y="483"/>
                  </a:cubicBezTo>
                  <a:cubicBezTo>
                    <a:pt x="1097" y="530"/>
                    <a:pt x="1090" y="576"/>
                    <a:pt x="1077" y="619"/>
                  </a:cubicBezTo>
                  <a:cubicBezTo>
                    <a:pt x="1062" y="670"/>
                    <a:pt x="1002" y="771"/>
                    <a:pt x="992" y="790"/>
                  </a:cubicBezTo>
                  <a:cubicBezTo>
                    <a:pt x="969" y="833"/>
                    <a:pt x="927" y="921"/>
                    <a:pt x="934" y="1022"/>
                  </a:cubicBezTo>
                  <a:close/>
                </a:path>
              </a:pathLst>
            </a:custGeom>
            <a:solidFill>
              <a:schemeClr val="bg1">
                <a:lumMod val="95000"/>
              </a:schemeClr>
            </a:solidFill>
            <a:ln w="14288" cap="flat">
              <a:solidFill>
                <a:schemeClr val="tx1"/>
              </a:solidFill>
              <a:prstDash val="solid"/>
              <a:miter lim="800000"/>
            </a:ln>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dirty="0">
                <a:ln>
                  <a:noFill/>
                </a:ln>
                <a:effectLst/>
                <a:uLnTx/>
                <a:uFillTx/>
              </a:endParaRPr>
            </a:p>
          </p:txBody>
        </p:sp>
        <p:sp>
          <p:nvSpPr>
            <p:cNvPr id="7" name="iŝļîḍe">
              <a:extLst>
                <a:ext uri="{FF2B5EF4-FFF2-40B4-BE49-F238E27FC236}">
                  <a16:creationId xmlns:a16="http://schemas.microsoft.com/office/drawing/2014/main" id="{0997D602-E629-4C48-BA1B-0B3B73227F15}"/>
                </a:ext>
              </a:extLst>
            </p:cNvPr>
            <p:cNvSpPr/>
            <p:nvPr/>
          </p:nvSpPr>
          <p:spPr bwMode="auto">
            <a:xfrm>
              <a:off x="4636555" y="2128701"/>
              <a:ext cx="2092453" cy="1405323"/>
            </a:xfrm>
            <a:custGeom>
              <a:avLst/>
              <a:gdLst>
                <a:gd name="T0" fmla="*/ 1109 w 2353"/>
                <a:gd name="T1" fmla="*/ 1535 h 1580"/>
                <a:gd name="T2" fmla="*/ 1721 w 2353"/>
                <a:gd name="T3" fmla="*/ 1371 h 1580"/>
                <a:gd name="T4" fmla="*/ 1853 w 2353"/>
                <a:gd name="T5" fmla="*/ 1353 h 1580"/>
                <a:gd name="T6" fmla="*/ 2233 w 2353"/>
                <a:gd name="T7" fmla="*/ 787 h 1580"/>
                <a:gd name="T8" fmla="*/ 1713 w 2353"/>
                <a:gd name="T9" fmla="*/ 631 h 1580"/>
                <a:gd name="T10" fmla="*/ 1603 w 2353"/>
                <a:gd name="T11" fmla="*/ 603 h 1580"/>
                <a:gd name="T12" fmla="*/ 814 w 2353"/>
                <a:gd name="T13" fmla="*/ 178 h 1580"/>
                <a:gd name="T14" fmla="*/ 336 w 2353"/>
                <a:gd name="T15" fmla="*/ 688 h 1580"/>
                <a:gd name="T16" fmla="*/ 292 w 2353"/>
                <a:gd name="T17" fmla="*/ 758 h 1580"/>
                <a:gd name="T18" fmla="*/ 55 w 2353"/>
                <a:gd name="T19" fmla="*/ 1440 h 1580"/>
                <a:gd name="T20" fmla="*/ 112 w 2353"/>
                <a:gd name="T21" fmla="*/ 1444 h 1580"/>
                <a:gd name="T22" fmla="*/ 1035 w 2353"/>
                <a:gd name="T23" fmla="*/ 1535 h 1580"/>
                <a:gd name="T24" fmla="*/ 1109 w 2353"/>
                <a:gd name="T25" fmla="*/ 1535 h 1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53" h="1580">
                  <a:moveTo>
                    <a:pt x="1109" y="1535"/>
                  </a:moveTo>
                  <a:cubicBezTo>
                    <a:pt x="1109" y="1535"/>
                    <a:pt x="1358" y="1286"/>
                    <a:pt x="1721" y="1371"/>
                  </a:cubicBezTo>
                  <a:cubicBezTo>
                    <a:pt x="1721" y="1371"/>
                    <a:pt x="1764" y="1382"/>
                    <a:pt x="1853" y="1353"/>
                  </a:cubicBezTo>
                  <a:cubicBezTo>
                    <a:pt x="1853" y="1353"/>
                    <a:pt x="2353" y="1200"/>
                    <a:pt x="2233" y="787"/>
                  </a:cubicBezTo>
                  <a:cubicBezTo>
                    <a:pt x="2233" y="787"/>
                    <a:pt x="2135" y="517"/>
                    <a:pt x="1713" y="631"/>
                  </a:cubicBezTo>
                  <a:cubicBezTo>
                    <a:pt x="1713" y="631"/>
                    <a:pt x="1637" y="679"/>
                    <a:pt x="1603" y="603"/>
                  </a:cubicBezTo>
                  <a:cubicBezTo>
                    <a:pt x="1603" y="603"/>
                    <a:pt x="1270" y="0"/>
                    <a:pt x="814" y="178"/>
                  </a:cubicBezTo>
                  <a:cubicBezTo>
                    <a:pt x="814" y="178"/>
                    <a:pt x="444" y="301"/>
                    <a:pt x="336" y="688"/>
                  </a:cubicBezTo>
                  <a:cubicBezTo>
                    <a:pt x="336" y="688"/>
                    <a:pt x="342" y="725"/>
                    <a:pt x="292" y="758"/>
                  </a:cubicBezTo>
                  <a:cubicBezTo>
                    <a:pt x="292" y="758"/>
                    <a:pt x="0" y="902"/>
                    <a:pt x="55" y="1440"/>
                  </a:cubicBezTo>
                  <a:cubicBezTo>
                    <a:pt x="55" y="1440"/>
                    <a:pt x="57" y="1485"/>
                    <a:pt x="112" y="1444"/>
                  </a:cubicBezTo>
                  <a:cubicBezTo>
                    <a:pt x="112" y="1444"/>
                    <a:pt x="547" y="1128"/>
                    <a:pt x="1035" y="1535"/>
                  </a:cubicBezTo>
                  <a:cubicBezTo>
                    <a:pt x="1035" y="1535"/>
                    <a:pt x="1075" y="1580"/>
                    <a:pt x="1109" y="1535"/>
                  </a:cubicBezTo>
                  <a:close/>
                </a:path>
              </a:pathLst>
            </a:custGeom>
            <a:solidFill>
              <a:schemeClr val="bg1">
                <a:lumMod val="85000"/>
              </a:schemeClr>
            </a:solidFill>
            <a:ln w="28575">
              <a:solidFill>
                <a:schemeClr val="tx1"/>
              </a:solidFill>
              <a:round/>
            </a:ln>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a:ln>
                  <a:noFill/>
                </a:ln>
                <a:solidFill>
                  <a:srgbClr val="000000"/>
                </a:solidFill>
                <a:effectLst/>
                <a:uLnTx/>
                <a:uFillTx/>
              </a:endParaRPr>
            </a:p>
          </p:txBody>
        </p:sp>
        <p:sp>
          <p:nvSpPr>
            <p:cNvPr id="8" name="îṧḷíḓê">
              <a:extLst>
                <a:ext uri="{FF2B5EF4-FFF2-40B4-BE49-F238E27FC236}">
                  <a16:creationId xmlns:a16="http://schemas.microsoft.com/office/drawing/2014/main" id="{EBF2E649-FD62-4ED1-8E06-E5F3775C4AC1}"/>
                </a:ext>
              </a:extLst>
            </p:cNvPr>
            <p:cNvSpPr/>
            <p:nvPr/>
          </p:nvSpPr>
          <p:spPr bwMode="auto">
            <a:xfrm>
              <a:off x="5647368" y="1864661"/>
              <a:ext cx="1811016" cy="1068593"/>
            </a:xfrm>
            <a:custGeom>
              <a:avLst/>
              <a:gdLst>
                <a:gd name="T0" fmla="*/ 514 w 2036"/>
                <a:gd name="T1" fmla="*/ 791 h 1201"/>
                <a:gd name="T2" fmla="*/ 603 w 2036"/>
                <a:gd name="T3" fmla="*/ 832 h 1201"/>
                <a:gd name="T4" fmla="*/ 1211 w 2036"/>
                <a:gd name="T5" fmla="*/ 1147 h 1201"/>
                <a:gd name="T6" fmla="*/ 1304 w 2036"/>
                <a:gd name="T7" fmla="*/ 1182 h 1201"/>
                <a:gd name="T8" fmla="*/ 1513 w 2036"/>
                <a:gd name="T9" fmla="*/ 1171 h 1201"/>
                <a:gd name="T10" fmla="*/ 1557 w 2036"/>
                <a:gd name="T11" fmla="*/ 1138 h 1201"/>
                <a:gd name="T12" fmla="*/ 1791 w 2036"/>
                <a:gd name="T13" fmla="*/ 1006 h 1201"/>
                <a:gd name="T14" fmla="*/ 1986 w 2036"/>
                <a:gd name="T15" fmla="*/ 687 h 1201"/>
                <a:gd name="T16" fmla="*/ 1013 w 2036"/>
                <a:gd name="T17" fmla="*/ 234 h 1201"/>
                <a:gd name="T18" fmla="*/ 893 w 2036"/>
                <a:gd name="T19" fmla="*/ 214 h 1201"/>
                <a:gd name="T20" fmla="*/ 48 w 2036"/>
                <a:gd name="T21" fmla="*/ 339 h 1201"/>
                <a:gd name="T22" fmla="*/ 73 w 2036"/>
                <a:gd name="T23" fmla="*/ 405 h 1201"/>
                <a:gd name="T24" fmla="*/ 514 w 2036"/>
                <a:gd name="T25" fmla="*/ 791 h 1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36" h="1201">
                  <a:moveTo>
                    <a:pt x="514" y="791"/>
                  </a:moveTo>
                  <a:cubicBezTo>
                    <a:pt x="514" y="791"/>
                    <a:pt x="548" y="857"/>
                    <a:pt x="603" y="832"/>
                  </a:cubicBezTo>
                  <a:cubicBezTo>
                    <a:pt x="603" y="832"/>
                    <a:pt x="1048" y="662"/>
                    <a:pt x="1211" y="1147"/>
                  </a:cubicBezTo>
                  <a:cubicBezTo>
                    <a:pt x="1211" y="1147"/>
                    <a:pt x="1226" y="1201"/>
                    <a:pt x="1304" y="1182"/>
                  </a:cubicBezTo>
                  <a:cubicBezTo>
                    <a:pt x="1304" y="1182"/>
                    <a:pt x="1428" y="1155"/>
                    <a:pt x="1513" y="1171"/>
                  </a:cubicBezTo>
                  <a:cubicBezTo>
                    <a:pt x="1513" y="1171"/>
                    <a:pt x="1551" y="1186"/>
                    <a:pt x="1557" y="1138"/>
                  </a:cubicBezTo>
                  <a:cubicBezTo>
                    <a:pt x="1557" y="1138"/>
                    <a:pt x="1601" y="984"/>
                    <a:pt x="1791" y="1006"/>
                  </a:cubicBezTo>
                  <a:cubicBezTo>
                    <a:pt x="1791" y="1006"/>
                    <a:pt x="2036" y="1010"/>
                    <a:pt x="1986" y="687"/>
                  </a:cubicBezTo>
                  <a:cubicBezTo>
                    <a:pt x="1986" y="687"/>
                    <a:pt x="1862" y="98"/>
                    <a:pt x="1013" y="234"/>
                  </a:cubicBezTo>
                  <a:cubicBezTo>
                    <a:pt x="1013" y="234"/>
                    <a:pt x="943" y="272"/>
                    <a:pt x="893" y="214"/>
                  </a:cubicBezTo>
                  <a:cubicBezTo>
                    <a:pt x="893" y="214"/>
                    <a:pt x="440" y="0"/>
                    <a:pt x="48" y="339"/>
                  </a:cubicBezTo>
                  <a:cubicBezTo>
                    <a:pt x="48" y="339"/>
                    <a:pt x="0" y="373"/>
                    <a:pt x="73" y="405"/>
                  </a:cubicBezTo>
                  <a:cubicBezTo>
                    <a:pt x="73" y="405"/>
                    <a:pt x="363" y="519"/>
                    <a:pt x="514" y="791"/>
                  </a:cubicBezTo>
                  <a:close/>
                </a:path>
              </a:pathLst>
            </a:custGeom>
            <a:solidFill>
              <a:schemeClr val="bg1">
                <a:lumMod val="75000"/>
              </a:schemeClr>
            </a:solidFill>
            <a:ln w="28575">
              <a:solidFill>
                <a:schemeClr val="tx1"/>
              </a:solidFill>
              <a:round/>
            </a:ln>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a:ln>
                  <a:noFill/>
                </a:ln>
                <a:solidFill>
                  <a:srgbClr val="000000"/>
                </a:solidFill>
                <a:effectLst/>
                <a:uLnTx/>
                <a:uFillTx/>
              </a:endParaRPr>
            </a:p>
          </p:txBody>
        </p:sp>
        <p:sp>
          <p:nvSpPr>
            <p:cNvPr id="9" name="íṩļíḍê">
              <a:extLst>
                <a:ext uri="{FF2B5EF4-FFF2-40B4-BE49-F238E27FC236}">
                  <a16:creationId xmlns:a16="http://schemas.microsoft.com/office/drawing/2014/main" id="{7D669CE9-4DE6-4C7E-9715-1D2112E51455}"/>
                </a:ext>
              </a:extLst>
            </p:cNvPr>
            <p:cNvSpPr/>
            <p:nvPr/>
          </p:nvSpPr>
          <p:spPr bwMode="auto">
            <a:xfrm>
              <a:off x="5575300" y="2917721"/>
              <a:ext cx="2341584" cy="1890539"/>
            </a:xfrm>
            <a:custGeom>
              <a:avLst/>
              <a:gdLst>
                <a:gd name="T0" fmla="*/ 1195 w 2633"/>
                <a:gd name="T1" fmla="*/ 1390 h 2125"/>
                <a:gd name="T2" fmla="*/ 1237 w 2633"/>
                <a:gd name="T3" fmla="*/ 1409 h 2125"/>
                <a:gd name="T4" fmla="*/ 2000 w 2633"/>
                <a:gd name="T5" fmla="*/ 1995 h 2125"/>
                <a:gd name="T6" fmla="*/ 2000 w 2633"/>
                <a:gd name="T7" fmla="*/ 1935 h 2125"/>
                <a:gd name="T8" fmla="*/ 1842 w 2633"/>
                <a:gd name="T9" fmla="*/ 1729 h 2125"/>
                <a:gd name="T10" fmla="*/ 1959 w 2633"/>
                <a:gd name="T11" fmla="*/ 1561 h 2125"/>
                <a:gd name="T12" fmla="*/ 2523 w 2633"/>
                <a:gd name="T13" fmla="*/ 836 h 2125"/>
                <a:gd name="T14" fmla="*/ 2074 w 2633"/>
                <a:gd name="T15" fmla="*/ 697 h 2125"/>
                <a:gd name="T16" fmla="*/ 1940 w 2633"/>
                <a:gd name="T17" fmla="*/ 1004 h 2125"/>
                <a:gd name="T18" fmla="*/ 1886 w 2633"/>
                <a:gd name="T19" fmla="*/ 1074 h 2125"/>
                <a:gd name="T20" fmla="*/ 1826 w 2633"/>
                <a:gd name="T21" fmla="*/ 994 h 2125"/>
                <a:gd name="T22" fmla="*/ 2006 w 2633"/>
                <a:gd name="T23" fmla="*/ 621 h 2125"/>
                <a:gd name="T24" fmla="*/ 2074 w 2633"/>
                <a:gd name="T25" fmla="*/ 536 h 2125"/>
                <a:gd name="T26" fmla="*/ 1410 w 2633"/>
                <a:gd name="T27" fmla="*/ 74 h 2125"/>
                <a:gd name="T28" fmla="*/ 1262 w 2633"/>
                <a:gd name="T29" fmla="*/ 175 h 2125"/>
                <a:gd name="T30" fmla="*/ 722 w 2633"/>
                <a:gd name="T31" fmla="*/ 557 h 2125"/>
                <a:gd name="T32" fmla="*/ 441 w 2633"/>
                <a:gd name="T33" fmla="*/ 570 h 2125"/>
                <a:gd name="T34" fmla="*/ 0 w 2633"/>
                <a:gd name="T35" fmla="*/ 1020 h 2125"/>
                <a:gd name="T36" fmla="*/ 532 w 2633"/>
                <a:gd name="T37" fmla="*/ 1438 h 2125"/>
                <a:gd name="T38" fmla="*/ 787 w 2633"/>
                <a:gd name="T39" fmla="*/ 1372 h 2125"/>
                <a:gd name="T40" fmla="*/ 865 w 2633"/>
                <a:gd name="T41" fmla="*/ 1370 h 2125"/>
                <a:gd name="T42" fmla="*/ 1195 w 2633"/>
                <a:gd name="T43" fmla="*/ 1390 h 2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33" h="2125">
                  <a:moveTo>
                    <a:pt x="1195" y="1390"/>
                  </a:moveTo>
                  <a:cubicBezTo>
                    <a:pt x="1195" y="1390"/>
                    <a:pt x="1227" y="1352"/>
                    <a:pt x="1237" y="1409"/>
                  </a:cubicBezTo>
                  <a:cubicBezTo>
                    <a:pt x="1237" y="1409"/>
                    <a:pt x="1383" y="2125"/>
                    <a:pt x="2000" y="1995"/>
                  </a:cubicBezTo>
                  <a:cubicBezTo>
                    <a:pt x="2000" y="1995"/>
                    <a:pt x="2060" y="1970"/>
                    <a:pt x="2000" y="1935"/>
                  </a:cubicBezTo>
                  <a:cubicBezTo>
                    <a:pt x="2000" y="1935"/>
                    <a:pt x="1832" y="1856"/>
                    <a:pt x="1842" y="1729"/>
                  </a:cubicBezTo>
                  <a:cubicBezTo>
                    <a:pt x="1842" y="1729"/>
                    <a:pt x="1829" y="1583"/>
                    <a:pt x="1959" y="1561"/>
                  </a:cubicBezTo>
                  <a:cubicBezTo>
                    <a:pt x="1959" y="1561"/>
                    <a:pt x="2633" y="1352"/>
                    <a:pt x="2523" y="836"/>
                  </a:cubicBezTo>
                  <a:cubicBezTo>
                    <a:pt x="2523" y="836"/>
                    <a:pt x="2388" y="580"/>
                    <a:pt x="2074" y="697"/>
                  </a:cubicBezTo>
                  <a:cubicBezTo>
                    <a:pt x="2074" y="697"/>
                    <a:pt x="1873" y="782"/>
                    <a:pt x="1940" y="1004"/>
                  </a:cubicBezTo>
                  <a:cubicBezTo>
                    <a:pt x="1940" y="1004"/>
                    <a:pt x="1953" y="1093"/>
                    <a:pt x="1886" y="1074"/>
                  </a:cubicBezTo>
                  <a:cubicBezTo>
                    <a:pt x="1886" y="1074"/>
                    <a:pt x="1826" y="1064"/>
                    <a:pt x="1826" y="994"/>
                  </a:cubicBezTo>
                  <a:cubicBezTo>
                    <a:pt x="1826" y="994"/>
                    <a:pt x="1791" y="716"/>
                    <a:pt x="2006" y="621"/>
                  </a:cubicBezTo>
                  <a:cubicBezTo>
                    <a:pt x="2006" y="621"/>
                    <a:pt x="2099" y="609"/>
                    <a:pt x="2074" y="536"/>
                  </a:cubicBezTo>
                  <a:cubicBezTo>
                    <a:pt x="2074" y="536"/>
                    <a:pt x="1967" y="0"/>
                    <a:pt x="1410" y="74"/>
                  </a:cubicBezTo>
                  <a:cubicBezTo>
                    <a:pt x="1410" y="74"/>
                    <a:pt x="1273" y="76"/>
                    <a:pt x="1262" y="175"/>
                  </a:cubicBezTo>
                  <a:cubicBezTo>
                    <a:pt x="1262" y="175"/>
                    <a:pt x="1205" y="509"/>
                    <a:pt x="722" y="557"/>
                  </a:cubicBezTo>
                  <a:cubicBezTo>
                    <a:pt x="722" y="557"/>
                    <a:pt x="583" y="564"/>
                    <a:pt x="441" y="570"/>
                  </a:cubicBezTo>
                  <a:cubicBezTo>
                    <a:pt x="441" y="570"/>
                    <a:pt x="32" y="566"/>
                    <a:pt x="0" y="1020"/>
                  </a:cubicBezTo>
                  <a:cubicBezTo>
                    <a:pt x="0" y="1020"/>
                    <a:pt x="40" y="1404"/>
                    <a:pt x="532" y="1438"/>
                  </a:cubicBezTo>
                  <a:cubicBezTo>
                    <a:pt x="532" y="1438"/>
                    <a:pt x="709" y="1438"/>
                    <a:pt x="787" y="1372"/>
                  </a:cubicBezTo>
                  <a:cubicBezTo>
                    <a:pt x="787" y="1372"/>
                    <a:pt x="819" y="1334"/>
                    <a:pt x="865" y="1370"/>
                  </a:cubicBezTo>
                  <a:cubicBezTo>
                    <a:pt x="865" y="1370"/>
                    <a:pt x="975" y="1469"/>
                    <a:pt x="1195" y="1390"/>
                  </a:cubicBezTo>
                  <a:close/>
                </a:path>
              </a:pathLst>
            </a:custGeom>
            <a:solidFill>
              <a:schemeClr val="accent1"/>
            </a:solidFill>
            <a:ln w="28575">
              <a:solidFill>
                <a:schemeClr val="tx1"/>
              </a:solidFill>
              <a:round/>
            </a:ln>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a:ln>
                  <a:noFill/>
                </a:ln>
                <a:solidFill>
                  <a:srgbClr val="000000"/>
                </a:solidFill>
                <a:effectLst/>
                <a:uLnTx/>
                <a:uFillTx/>
              </a:endParaRPr>
            </a:p>
          </p:txBody>
        </p:sp>
        <p:sp>
          <p:nvSpPr>
            <p:cNvPr id="10" name="íṣḷiḋé">
              <a:extLst>
                <a:ext uri="{FF2B5EF4-FFF2-40B4-BE49-F238E27FC236}">
                  <a16:creationId xmlns:a16="http://schemas.microsoft.com/office/drawing/2014/main" id="{4833843F-FABE-441F-A0C2-A22EE15AA424}"/>
                </a:ext>
              </a:extLst>
            </p:cNvPr>
            <p:cNvSpPr/>
            <p:nvPr/>
          </p:nvSpPr>
          <p:spPr bwMode="auto">
            <a:xfrm>
              <a:off x="7134700" y="2488419"/>
              <a:ext cx="958627" cy="1096551"/>
            </a:xfrm>
            <a:custGeom>
              <a:avLst/>
              <a:gdLst>
                <a:gd name="T0" fmla="*/ 398 w 1078"/>
                <a:gd name="T1" fmla="*/ 1019 h 1233"/>
                <a:gd name="T2" fmla="*/ 438 w 1078"/>
                <a:gd name="T3" fmla="*/ 1072 h 1233"/>
                <a:gd name="T4" fmla="*/ 765 w 1078"/>
                <a:gd name="T5" fmla="*/ 1184 h 1233"/>
                <a:gd name="T6" fmla="*/ 822 w 1078"/>
                <a:gd name="T7" fmla="*/ 1171 h 1233"/>
                <a:gd name="T8" fmla="*/ 480 w 1078"/>
                <a:gd name="T9" fmla="*/ 61 h 1233"/>
                <a:gd name="T10" fmla="*/ 418 w 1078"/>
                <a:gd name="T11" fmla="*/ 81 h 1233"/>
                <a:gd name="T12" fmla="*/ 181 w 1078"/>
                <a:gd name="T13" fmla="*/ 383 h 1233"/>
                <a:gd name="T14" fmla="*/ 32 w 1078"/>
                <a:gd name="T15" fmla="*/ 458 h 1233"/>
                <a:gd name="T16" fmla="*/ 82 w 1078"/>
                <a:gd name="T17" fmla="*/ 532 h 1233"/>
                <a:gd name="T18" fmla="*/ 398 w 1078"/>
                <a:gd name="T19" fmla="*/ 1019 h 1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78" h="1233">
                  <a:moveTo>
                    <a:pt x="398" y="1019"/>
                  </a:moveTo>
                  <a:cubicBezTo>
                    <a:pt x="398" y="1019"/>
                    <a:pt x="381" y="1076"/>
                    <a:pt x="438" y="1072"/>
                  </a:cubicBezTo>
                  <a:cubicBezTo>
                    <a:pt x="438" y="1072"/>
                    <a:pt x="679" y="1076"/>
                    <a:pt x="765" y="1184"/>
                  </a:cubicBezTo>
                  <a:cubicBezTo>
                    <a:pt x="765" y="1184"/>
                    <a:pt x="801" y="1233"/>
                    <a:pt x="822" y="1171"/>
                  </a:cubicBezTo>
                  <a:cubicBezTo>
                    <a:pt x="822" y="1171"/>
                    <a:pt x="1078" y="464"/>
                    <a:pt x="480" y="61"/>
                  </a:cubicBezTo>
                  <a:cubicBezTo>
                    <a:pt x="480" y="61"/>
                    <a:pt x="413" y="0"/>
                    <a:pt x="418" y="81"/>
                  </a:cubicBezTo>
                  <a:cubicBezTo>
                    <a:pt x="418" y="81"/>
                    <a:pt x="426" y="299"/>
                    <a:pt x="181" y="383"/>
                  </a:cubicBezTo>
                  <a:cubicBezTo>
                    <a:pt x="181" y="383"/>
                    <a:pt x="62" y="385"/>
                    <a:pt x="32" y="458"/>
                  </a:cubicBezTo>
                  <a:cubicBezTo>
                    <a:pt x="32" y="458"/>
                    <a:pt x="0" y="519"/>
                    <a:pt x="82" y="532"/>
                  </a:cubicBezTo>
                  <a:cubicBezTo>
                    <a:pt x="82" y="532"/>
                    <a:pt x="350" y="640"/>
                    <a:pt x="398" y="1019"/>
                  </a:cubicBezTo>
                  <a:close/>
                </a:path>
              </a:pathLst>
            </a:custGeom>
            <a:solidFill>
              <a:schemeClr val="bg1">
                <a:lumMod val="85000"/>
              </a:schemeClr>
            </a:solidFill>
            <a:ln w="28575">
              <a:solidFill>
                <a:schemeClr val="tx1"/>
              </a:solidFill>
              <a:round/>
            </a:ln>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a:ln>
                  <a:noFill/>
                </a:ln>
                <a:solidFill>
                  <a:srgbClr val="000000"/>
                </a:solidFill>
                <a:effectLst/>
                <a:uLnTx/>
                <a:uFillTx/>
              </a:endParaRPr>
            </a:p>
          </p:txBody>
        </p:sp>
        <p:sp>
          <p:nvSpPr>
            <p:cNvPr id="11" name="ïṩļïde">
              <a:extLst>
                <a:ext uri="{FF2B5EF4-FFF2-40B4-BE49-F238E27FC236}">
                  <a16:creationId xmlns:a16="http://schemas.microsoft.com/office/drawing/2014/main" id="{59E2C739-F3A3-4555-BD87-D77563E69629}"/>
                </a:ext>
              </a:extLst>
            </p:cNvPr>
            <p:cNvSpPr/>
            <p:nvPr/>
          </p:nvSpPr>
          <p:spPr bwMode="auto">
            <a:xfrm>
              <a:off x="4686256" y="3248861"/>
              <a:ext cx="871648" cy="780321"/>
            </a:xfrm>
            <a:custGeom>
              <a:avLst/>
              <a:gdLst>
                <a:gd name="T0" fmla="*/ 875 w 980"/>
                <a:gd name="T1" fmla="*/ 735 h 877"/>
                <a:gd name="T2" fmla="*/ 909 w 980"/>
                <a:gd name="T3" fmla="*/ 676 h 877"/>
                <a:gd name="T4" fmla="*/ 961 w 980"/>
                <a:gd name="T5" fmla="*/ 440 h 877"/>
                <a:gd name="T6" fmla="*/ 948 w 980"/>
                <a:gd name="T7" fmla="*/ 375 h 877"/>
                <a:gd name="T8" fmla="*/ 156 w 980"/>
                <a:gd name="T9" fmla="*/ 233 h 877"/>
                <a:gd name="T10" fmla="*/ 69 w 980"/>
                <a:gd name="T11" fmla="*/ 388 h 877"/>
                <a:gd name="T12" fmla="*/ 875 w 980"/>
                <a:gd name="T13" fmla="*/ 735 h 877"/>
              </a:gdLst>
              <a:ahLst/>
              <a:cxnLst>
                <a:cxn ang="0">
                  <a:pos x="T0" y="T1"/>
                </a:cxn>
                <a:cxn ang="0">
                  <a:pos x="T2" y="T3"/>
                </a:cxn>
                <a:cxn ang="0">
                  <a:pos x="T4" y="T5"/>
                </a:cxn>
                <a:cxn ang="0">
                  <a:pos x="T6" y="T7"/>
                </a:cxn>
                <a:cxn ang="0">
                  <a:pos x="T8" y="T9"/>
                </a:cxn>
                <a:cxn ang="0">
                  <a:pos x="T10" y="T11"/>
                </a:cxn>
                <a:cxn ang="0">
                  <a:pos x="T12" y="T13"/>
                </a:cxn>
              </a:cxnLst>
              <a:rect l="0" t="0" r="r" b="b"/>
              <a:pathLst>
                <a:path w="980" h="877">
                  <a:moveTo>
                    <a:pt x="875" y="735"/>
                  </a:moveTo>
                  <a:cubicBezTo>
                    <a:pt x="875" y="735"/>
                    <a:pt x="913" y="732"/>
                    <a:pt x="909" y="676"/>
                  </a:cubicBezTo>
                  <a:cubicBezTo>
                    <a:pt x="909" y="676"/>
                    <a:pt x="921" y="499"/>
                    <a:pt x="961" y="440"/>
                  </a:cubicBezTo>
                  <a:cubicBezTo>
                    <a:pt x="961" y="440"/>
                    <a:pt x="980" y="405"/>
                    <a:pt x="948" y="375"/>
                  </a:cubicBezTo>
                  <a:cubicBezTo>
                    <a:pt x="948" y="375"/>
                    <a:pt x="597" y="0"/>
                    <a:pt x="156" y="233"/>
                  </a:cubicBezTo>
                  <a:cubicBezTo>
                    <a:pt x="156" y="233"/>
                    <a:pt x="0" y="301"/>
                    <a:pt x="69" y="388"/>
                  </a:cubicBezTo>
                  <a:cubicBezTo>
                    <a:pt x="69" y="388"/>
                    <a:pt x="320" y="877"/>
                    <a:pt x="875" y="735"/>
                  </a:cubicBezTo>
                  <a:close/>
                </a:path>
              </a:pathLst>
            </a:custGeom>
            <a:solidFill>
              <a:schemeClr val="bg1">
                <a:lumMod val="75000"/>
              </a:schemeClr>
            </a:solidFill>
            <a:ln w="28575">
              <a:solidFill>
                <a:schemeClr val="tx1"/>
              </a:solidFill>
              <a:round/>
            </a:ln>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a:ln>
                  <a:noFill/>
                </a:ln>
                <a:solidFill>
                  <a:srgbClr val="000000"/>
                </a:solidFill>
                <a:effectLst/>
                <a:uLnTx/>
                <a:uFillTx/>
              </a:endParaRPr>
            </a:p>
          </p:txBody>
        </p:sp>
        <p:sp>
          <p:nvSpPr>
            <p:cNvPr id="12" name="îsļiḓê">
              <a:extLst>
                <a:ext uri="{FF2B5EF4-FFF2-40B4-BE49-F238E27FC236}">
                  <a16:creationId xmlns:a16="http://schemas.microsoft.com/office/drawing/2014/main" id="{4CB29D8A-2694-4DB1-B42B-1A818057F9A3}"/>
                </a:ext>
              </a:extLst>
            </p:cNvPr>
            <p:cNvSpPr/>
            <p:nvPr/>
          </p:nvSpPr>
          <p:spPr bwMode="auto">
            <a:xfrm>
              <a:off x="3970509" y="1637506"/>
              <a:ext cx="4271963" cy="5294313"/>
            </a:xfrm>
            <a:custGeom>
              <a:avLst/>
              <a:gdLst>
                <a:gd name="T0" fmla="*/ 1052 w 1137"/>
                <a:gd name="T1" fmla="*/ 1407 h 1409"/>
                <a:gd name="T2" fmla="*/ 976 w 1137"/>
                <a:gd name="T3" fmla="*/ 1409 h 1409"/>
                <a:gd name="T4" fmla="*/ 912 w 1137"/>
                <a:gd name="T5" fmla="*/ 1407 h 1409"/>
                <a:gd name="T6" fmla="*/ 796 w 1137"/>
                <a:gd name="T7" fmla="*/ 1409 h 1409"/>
                <a:gd name="T8" fmla="*/ 752 w 1137"/>
                <a:gd name="T9" fmla="*/ 1409 h 1409"/>
                <a:gd name="T10" fmla="*/ 636 w 1137"/>
                <a:gd name="T11" fmla="*/ 1407 h 1409"/>
                <a:gd name="T12" fmla="*/ 560 w 1137"/>
                <a:gd name="T13" fmla="*/ 1409 h 1409"/>
                <a:gd name="T14" fmla="*/ 495 w 1137"/>
                <a:gd name="T15" fmla="*/ 1407 h 1409"/>
                <a:gd name="T16" fmla="*/ 379 w 1137"/>
                <a:gd name="T17" fmla="*/ 1409 h 1409"/>
                <a:gd name="T18" fmla="*/ 1119 w 1137"/>
                <a:gd name="T19" fmla="*/ 1385 h 1409"/>
                <a:gd name="T20" fmla="*/ 1098 w 1137"/>
                <a:gd name="T21" fmla="*/ 1361 h 1409"/>
                <a:gd name="T22" fmla="*/ 1089 w 1137"/>
                <a:gd name="T23" fmla="*/ 1352 h 1409"/>
                <a:gd name="T24" fmla="*/ 434 w 1137"/>
                <a:gd name="T25" fmla="*/ 1286 h 1409"/>
                <a:gd name="T26" fmla="*/ 1037 w 1137"/>
                <a:gd name="T27" fmla="*/ 1271 h 1409"/>
                <a:gd name="T28" fmla="*/ 1014 w 1137"/>
                <a:gd name="T29" fmla="*/ 1225 h 1409"/>
                <a:gd name="T30" fmla="*/ 442 w 1137"/>
                <a:gd name="T31" fmla="*/ 1212 h 1409"/>
                <a:gd name="T32" fmla="*/ 219 w 1137"/>
                <a:gd name="T33" fmla="*/ 1173 h 1409"/>
                <a:gd name="T34" fmla="*/ 283 w 1137"/>
                <a:gd name="T35" fmla="*/ 1168 h 1409"/>
                <a:gd name="T36" fmla="*/ 326 w 1137"/>
                <a:gd name="T37" fmla="*/ 1163 h 1409"/>
                <a:gd name="T38" fmla="*/ 358 w 1137"/>
                <a:gd name="T39" fmla="*/ 1158 h 1409"/>
                <a:gd name="T40" fmla="*/ 987 w 1137"/>
                <a:gd name="T41" fmla="*/ 1154 h 1409"/>
                <a:gd name="T42" fmla="*/ 121 w 1137"/>
                <a:gd name="T43" fmla="*/ 1083 h 1409"/>
                <a:gd name="T44" fmla="*/ 122 w 1137"/>
                <a:gd name="T45" fmla="*/ 1051 h 1409"/>
                <a:gd name="T46" fmla="*/ 112 w 1137"/>
                <a:gd name="T47" fmla="*/ 1030 h 1409"/>
                <a:gd name="T48" fmla="*/ 968 w 1137"/>
                <a:gd name="T49" fmla="*/ 1028 h 1409"/>
                <a:gd name="T50" fmla="*/ 79 w 1137"/>
                <a:gd name="T51" fmla="*/ 985 h 1409"/>
                <a:gd name="T52" fmla="*/ 88 w 1137"/>
                <a:gd name="T53" fmla="*/ 961 h 1409"/>
                <a:gd name="T54" fmla="*/ 81 w 1137"/>
                <a:gd name="T55" fmla="*/ 939 h 1409"/>
                <a:gd name="T56" fmla="*/ 60 w 1137"/>
                <a:gd name="T57" fmla="*/ 919 h 1409"/>
                <a:gd name="T58" fmla="*/ 998 w 1137"/>
                <a:gd name="T59" fmla="*/ 871 h 1409"/>
                <a:gd name="T60" fmla="*/ 41 w 1137"/>
                <a:gd name="T61" fmla="*/ 842 h 1409"/>
                <a:gd name="T62" fmla="*/ 14 w 1137"/>
                <a:gd name="T63" fmla="*/ 825 h 1409"/>
                <a:gd name="T64" fmla="*/ 1027 w 1137"/>
                <a:gd name="T65" fmla="*/ 815 h 1409"/>
                <a:gd name="T66" fmla="*/ 1066 w 1137"/>
                <a:gd name="T67" fmla="*/ 740 h 1409"/>
                <a:gd name="T68" fmla="*/ 31 w 1137"/>
                <a:gd name="T69" fmla="*/ 728 h 1409"/>
                <a:gd name="T70" fmla="*/ 58 w 1137"/>
                <a:gd name="T71" fmla="*/ 684 h 1409"/>
                <a:gd name="T72" fmla="*/ 80 w 1137"/>
                <a:gd name="T73" fmla="*/ 645 h 1409"/>
                <a:gd name="T74" fmla="*/ 102 w 1137"/>
                <a:gd name="T75" fmla="*/ 599 h 1409"/>
                <a:gd name="T76" fmla="*/ 107 w 1137"/>
                <a:gd name="T77" fmla="*/ 574 h 1409"/>
                <a:gd name="T78" fmla="*/ 103 w 1137"/>
                <a:gd name="T79" fmla="*/ 556 h 1409"/>
                <a:gd name="T80" fmla="*/ 1130 w 1137"/>
                <a:gd name="T81" fmla="*/ 503 h 1409"/>
                <a:gd name="T82" fmla="*/ 1131 w 1137"/>
                <a:gd name="T83" fmla="*/ 484 h 1409"/>
                <a:gd name="T84" fmla="*/ 94 w 1137"/>
                <a:gd name="T85" fmla="*/ 429 h 1409"/>
                <a:gd name="T86" fmla="*/ 103 w 1137"/>
                <a:gd name="T87" fmla="*/ 394 h 1409"/>
                <a:gd name="T88" fmla="*/ 117 w 1137"/>
                <a:gd name="T89" fmla="*/ 348 h 1409"/>
                <a:gd name="T90" fmla="*/ 1090 w 1137"/>
                <a:gd name="T91" fmla="*/ 310 h 1409"/>
                <a:gd name="T92" fmla="*/ 1085 w 1137"/>
                <a:gd name="T93" fmla="*/ 299 h 1409"/>
                <a:gd name="T94" fmla="*/ 165 w 1137"/>
                <a:gd name="T95" fmla="*/ 245 h 1409"/>
                <a:gd name="T96" fmla="*/ 192 w 1137"/>
                <a:gd name="T97" fmla="*/ 208 h 1409"/>
                <a:gd name="T98" fmla="*/ 1004 w 1137"/>
                <a:gd name="T99" fmla="*/ 176 h 1409"/>
                <a:gd name="T100" fmla="*/ 996 w 1137"/>
                <a:gd name="T101" fmla="*/ 167 h 1409"/>
                <a:gd name="T102" fmla="*/ 278 w 1137"/>
                <a:gd name="T103" fmla="*/ 114 h 1409"/>
                <a:gd name="T104" fmla="*/ 289 w 1137"/>
                <a:gd name="T105" fmla="*/ 108 h 1409"/>
                <a:gd name="T106" fmla="*/ 882 w 1137"/>
                <a:gd name="T107" fmla="*/ 73 h 1409"/>
                <a:gd name="T108" fmla="*/ 361 w 1137"/>
                <a:gd name="T109" fmla="*/ 62 h 1409"/>
                <a:gd name="T110" fmla="*/ 408 w 1137"/>
                <a:gd name="T111" fmla="*/ 41 h 1409"/>
                <a:gd name="T112" fmla="*/ 765 w 1137"/>
                <a:gd name="T113" fmla="*/ 24 h 1409"/>
                <a:gd name="T114" fmla="*/ 753 w 1137"/>
                <a:gd name="T115" fmla="*/ 21 h 1409"/>
                <a:gd name="T116" fmla="*/ 531 w 1137"/>
                <a:gd name="T117" fmla="*/ 6 h 1409"/>
                <a:gd name="T118" fmla="*/ 659 w 1137"/>
                <a:gd name="T119" fmla="*/ 4 h 1409"/>
                <a:gd name="T120" fmla="*/ 627 w 1137"/>
                <a:gd name="T121" fmla="*/ 0 h 1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37" h="1409">
                  <a:moveTo>
                    <a:pt x="1137" y="1409"/>
                  </a:moveTo>
                  <a:cubicBezTo>
                    <a:pt x="1117" y="1409"/>
                    <a:pt x="1117" y="1409"/>
                    <a:pt x="1117" y="1409"/>
                  </a:cubicBezTo>
                  <a:cubicBezTo>
                    <a:pt x="1117" y="1407"/>
                    <a:pt x="1117" y="1407"/>
                    <a:pt x="1117" y="1407"/>
                  </a:cubicBezTo>
                  <a:cubicBezTo>
                    <a:pt x="1137" y="1407"/>
                    <a:pt x="1137" y="1407"/>
                    <a:pt x="1137" y="1407"/>
                  </a:cubicBezTo>
                  <a:cubicBezTo>
                    <a:pt x="1137" y="1409"/>
                    <a:pt x="1137" y="1409"/>
                    <a:pt x="1137" y="1409"/>
                  </a:cubicBezTo>
                  <a:moveTo>
                    <a:pt x="1105" y="1409"/>
                  </a:moveTo>
                  <a:cubicBezTo>
                    <a:pt x="1085" y="1409"/>
                    <a:pt x="1085" y="1409"/>
                    <a:pt x="1085" y="1409"/>
                  </a:cubicBezTo>
                  <a:cubicBezTo>
                    <a:pt x="1085" y="1407"/>
                    <a:pt x="1085" y="1407"/>
                    <a:pt x="1085" y="1407"/>
                  </a:cubicBezTo>
                  <a:cubicBezTo>
                    <a:pt x="1105" y="1407"/>
                    <a:pt x="1105" y="1407"/>
                    <a:pt x="1105" y="1407"/>
                  </a:cubicBezTo>
                  <a:cubicBezTo>
                    <a:pt x="1105" y="1409"/>
                    <a:pt x="1105" y="1409"/>
                    <a:pt x="1105" y="1409"/>
                  </a:cubicBezTo>
                  <a:moveTo>
                    <a:pt x="1072" y="1409"/>
                  </a:moveTo>
                  <a:cubicBezTo>
                    <a:pt x="1052" y="1409"/>
                    <a:pt x="1052" y="1409"/>
                    <a:pt x="1052" y="1409"/>
                  </a:cubicBezTo>
                  <a:cubicBezTo>
                    <a:pt x="1052" y="1407"/>
                    <a:pt x="1052" y="1407"/>
                    <a:pt x="1052" y="1407"/>
                  </a:cubicBezTo>
                  <a:cubicBezTo>
                    <a:pt x="1072" y="1407"/>
                    <a:pt x="1072" y="1407"/>
                    <a:pt x="1072" y="1407"/>
                  </a:cubicBezTo>
                  <a:cubicBezTo>
                    <a:pt x="1072" y="1409"/>
                    <a:pt x="1072" y="1409"/>
                    <a:pt x="1072" y="1409"/>
                  </a:cubicBezTo>
                  <a:moveTo>
                    <a:pt x="1040" y="1409"/>
                  </a:moveTo>
                  <a:cubicBezTo>
                    <a:pt x="1020" y="1409"/>
                    <a:pt x="1020" y="1409"/>
                    <a:pt x="1020" y="1409"/>
                  </a:cubicBezTo>
                  <a:cubicBezTo>
                    <a:pt x="1020" y="1407"/>
                    <a:pt x="1020" y="1407"/>
                    <a:pt x="1020" y="1407"/>
                  </a:cubicBezTo>
                  <a:cubicBezTo>
                    <a:pt x="1040" y="1407"/>
                    <a:pt x="1040" y="1407"/>
                    <a:pt x="1040" y="1407"/>
                  </a:cubicBezTo>
                  <a:cubicBezTo>
                    <a:pt x="1040" y="1409"/>
                    <a:pt x="1040" y="1409"/>
                    <a:pt x="1040" y="1409"/>
                  </a:cubicBezTo>
                  <a:moveTo>
                    <a:pt x="1008" y="1409"/>
                  </a:moveTo>
                  <a:cubicBezTo>
                    <a:pt x="988" y="1409"/>
                    <a:pt x="988" y="1409"/>
                    <a:pt x="988" y="1409"/>
                  </a:cubicBezTo>
                  <a:cubicBezTo>
                    <a:pt x="988" y="1407"/>
                    <a:pt x="988" y="1407"/>
                    <a:pt x="988" y="1407"/>
                  </a:cubicBezTo>
                  <a:cubicBezTo>
                    <a:pt x="1008" y="1407"/>
                    <a:pt x="1008" y="1407"/>
                    <a:pt x="1008" y="1407"/>
                  </a:cubicBezTo>
                  <a:cubicBezTo>
                    <a:pt x="1008" y="1409"/>
                    <a:pt x="1008" y="1409"/>
                    <a:pt x="1008" y="1409"/>
                  </a:cubicBezTo>
                  <a:moveTo>
                    <a:pt x="976" y="1409"/>
                  </a:moveTo>
                  <a:cubicBezTo>
                    <a:pt x="956" y="1409"/>
                    <a:pt x="956" y="1409"/>
                    <a:pt x="956" y="1409"/>
                  </a:cubicBezTo>
                  <a:cubicBezTo>
                    <a:pt x="956" y="1407"/>
                    <a:pt x="956" y="1407"/>
                    <a:pt x="956" y="1407"/>
                  </a:cubicBezTo>
                  <a:cubicBezTo>
                    <a:pt x="976" y="1407"/>
                    <a:pt x="976" y="1407"/>
                    <a:pt x="976" y="1407"/>
                  </a:cubicBezTo>
                  <a:cubicBezTo>
                    <a:pt x="976" y="1409"/>
                    <a:pt x="976" y="1409"/>
                    <a:pt x="976" y="1409"/>
                  </a:cubicBezTo>
                  <a:moveTo>
                    <a:pt x="944" y="1409"/>
                  </a:moveTo>
                  <a:cubicBezTo>
                    <a:pt x="924" y="1409"/>
                    <a:pt x="924" y="1409"/>
                    <a:pt x="924" y="1409"/>
                  </a:cubicBezTo>
                  <a:cubicBezTo>
                    <a:pt x="924" y="1407"/>
                    <a:pt x="924" y="1407"/>
                    <a:pt x="924" y="1407"/>
                  </a:cubicBezTo>
                  <a:cubicBezTo>
                    <a:pt x="944" y="1407"/>
                    <a:pt x="944" y="1407"/>
                    <a:pt x="944" y="1407"/>
                  </a:cubicBezTo>
                  <a:cubicBezTo>
                    <a:pt x="944" y="1409"/>
                    <a:pt x="944" y="1409"/>
                    <a:pt x="944" y="1409"/>
                  </a:cubicBezTo>
                  <a:moveTo>
                    <a:pt x="912" y="1409"/>
                  </a:moveTo>
                  <a:cubicBezTo>
                    <a:pt x="892" y="1409"/>
                    <a:pt x="892" y="1409"/>
                    <a:pt x="892" y="1409"/>
                  </a:cubicBezTo>
                  <a:cubicBezTo>
                    <a:pt x="892" y="1407"/>
                    <a:pt x="892" y="1407"/>
                    <a:pt x="892" y="1407"/>
                  </a:cubicBezTo>
                  <a:cubicBezTo>
                    <a:pt x="912" y="1407"/>
                    <a:pt x="912" y="1407"/>
                    <a:pt x="912" y="1407"/>
                  </a:cubicBezTo>
                  <a:cubicBezTo>
                    <a:pt x="912" y="1409"/>
                    <a:pt x="912" y="1409"/>
                    <a:pt x="912" y="1409"/>
                  </a:cubicBezTo>
                  <a:moveTo>
                    <a:pt x="880" y="1409"/>
                  </a:moveTo>
                  <a:cubicBezTo>
                    <a:pt x="860" y="1409"/>
                    <a:pt x="860" y="1409"/>
                    <a:pt x="860" y="1409"/>
                  </a:cubicBezTo>
                  <a:cubicBezTo>
                    <a:pt x="860" y="1407"/>
                    <a:pt x="860" y="1407"/>
                    <a:pt x="860" y="1407"/>
                  </a:cubicBezTo>
                  <a:cubicBezTo>
                    <a:pt x="880" y="1407"/>
                    <a:pt x="880" y="1407"/>
                    <a:pt x="880" y="1407"/>
                  </a:cubicBezTo>
                  <a:cubicBezTo>
                    <a:pt x="880" y="1409"/>
                    <a:pt x="880" y="1409"/>
                    <a:pt x="880" y="1409"/>
                  </a:cubicBezTo>
                  <a:moveTo>
                    <a:pt x="848" y="1409"/>
                  </a:moveTo>
                  <a:cubicBezTo>
                    <a:pt x="828" y="1409"/>
                    <a:pt x="828" y="1409"/>
                    <a:pt x="828" y="1409"/>
                  </a:cubicBezTo>
                  <a:cubicBezTo>
                    <a:pt x="828" y="1407"/>
                    <a:pt x="828" y="1407"/>
                    <a:pt x="828" y="1407"/>
                  </a:cubicBezTo>
                  <a:cubicBezTo>
                    <a:pt x="848" y="1407"/>
                    <a:pt x="848" y="1407"/>
                    <a:pt x="848" y="1407"/>
                  </a:cubicBezTo>
                  <a:cubicBezTo>
                    <a:pt x="848" y="1409"/>
                    <a:pt x="848" y="1409"/>
                    <a:pt x="848" y="1409"/>
                  </a:cubicBezTo>
                  <a:moveTo>
                    <a:pt x="816" y="1409"/>
                  </a:moveTo>
                  <a:cubicBezTo>
                    <a:pt x="796" y="1409"/>
                    <a:pt x="796" y="1409"/>
                    <a:pt x="796" y="1409"/>
                  </a:cubicBezTo>
                  <a:cubicBezTo>
                    <a:pt x="796" y="1407"/>
                    <a:pt x="796" y="1407"/>
                    <a:pt x="796" y="1407"/>
                  </a:cubicBezTo>
                  <a:cubicBezTo>
                    <a:pt x="816" y="1407"/>
                    <a:pt x="816" y="1407"/>
                    <a:pt x="816" y="1407"/>
                  </a:cubicBezTo>
                  <a:cubicBezTo>
                    <a:pt x="816" y="1409"/>
                    <a:pt x="816" y="1409"/>
                    <a:pt x="816" y="1409"/>
                  </a:cubicBezTo>
                  <a:moveTo>
                    <a:pt x="784" y="1409"/>
                  </a:moveTo>
                  <a:cubicBezTo>
                    <a:pt x="764" y="1409"/>
                    <a:pt x="764" y="1409"/>
                    <a:pt x="764" y="1409"/>
                  </a:cubicBezTo>
                  <a:cubicBezTo>
                    <a:pt x="764" y="1407"/>
                    <a:pt x="764" y="1407"/>
                    <a:pt x="764" y="1407"/>
                  </a:cubicBezTo>
                  <a:cubicBezTo>
                    <a:pt x="784" y="1407"/>
                    <a:pt x="784" y="1407"/>
                    <a:pt x="784" y="1407"/>
                  </a:cubicBezTo>
                  <a:cubicBezTo>
                    <a:pt x="784" y="1409"/>
                    <a:pt x="784" y="1409"/>
                    <a:pt x="784" y="1409"/>
                  </a:cubicBezTo>
                  <a:moveTo>
                    <a:pt x="752" y="1409"/>
                  </a:moveTo>
                  <a:cubicBezTo>
                    <a:pt x="732" y="1409"/>
                    <a:pt x="732" y="1409"/>
                    <a:pt x="732" y="1409"/>
                  </a:cubicBezTo>
                  <a:cubicBezTo>
                    <a:pt x="732" y="1407"/>
                    <a:pt x="732" y="1407"/>
                    <a:pt x="732" y="1407"/>
                  </a:cubicBezTo>
                  <a:cubicBezTo>
                    <a:pt x="752" y="1407"/>
                    <a:pt x="752" y="1407"/>
                    <a:pt x="752" y="1407"/>
                  </a:cubicBezTo>
                  <a:cubicBezTo>
                    <a:pt x="752" y="1409"/>
                    <a:pt x="752" y="1409"/>
                    <a:pt x="752" y="1409"/>
                  </a:cubicBezTo>
                  <a:moveTo>
                    <a:pt x="720" y="1409"/>
                  </a:moveTo>
                  <a:cubicBezTo>
                    <a:pt x="700" y="1409"/>
                    <a:pt x="700" y="1409"/>
                    <a:pt x="700" y="1409"/>
                  </a:cubicBezTo>
                  <a:cubicBezTo>
                    <a:pt x="700" y="1407"/>
                    <a:pt x="700" y="1407"/>
                    <a:pt x="700" y="1407"/>
                  </a:cubicBezTo>
                  <a:cubicBezTo>
                    <a:pt x="720" y="1407"/>
                    <a:pt x="720" y="1407"/>
                    <a:pt x="720" y="1407"/>
                  </a:cubicBezTo>
                  <a:cubicBezTo>
                    <a:pt x="720" y="1409"/>
                    <a:pt x="720" y="1409"/>
                    <a:pt x="720" y="1409"/>
                  </a:cubicBezTo>
                  <a:moveTo>
                    <a:pt x="688" y="1409"/>
                  </a:moveTo>
                  <a:cubicBezTo>
                    <a:pt x="668" y="1409"/>
                    <a:pt x="668" y="1409"/>
                    <a:pt x="668" y="1409"/>
                  </a:cubicBezTo>
                  <a:cubicBezTo>
                    <a:pt x="668" y="1407"/>
                    <a:pt x="668" y="1407"/>
                    <a:pt x="668" y="1407"/>
                  </a:cubicBezTo>
                  <a:cubicBezTo>
                    <a:pt x="688" y="1407"/>
                    <a:pt x="688" y="1407"/>
                    <a:pt x="688" y="1407"/>
                  </a:cubicBezTo>
                  <a:cubicBezTo>
                    <a:pt x="688" y="1409"/>
                    <a:pt x="688" y="1409"/>
                    <a:pt x="688" y="1409"/>
                  </a:cubicBezTo>
                  <a:moveTo>
                    <a:pt x="656" y="1409"/>
                  </a:moveTo>
                  <a:cubicBezTo>
                    <a:pt x="636" y="1409"/>
                    <a:pt x="636" y="1409"/>
                    <a:pt x="636" y="1409"/>
                  </a:cubicBezTo>
                  <a:cubicBezTo>
                    <a:pt x="636" y="1407"/>
                    <a:pt x="636" y="1407"/>
                    <a:pt x="636" y="1407"/>
                  </a:cubicBezTo>
                  <a:cubicBezTo>
                    <a:pt x="656" y="1407"/>
                    <a:pt x="656" y="1407"/>
                    <a:pt x="656" y="1407"/>
                  </a:cubicBezTo>
                  <a:cubicBezTo>
                    <a:pt x="656" y="1409"/>
                    <a:pt x="656" y="1409"/>
                    <a:pt x="656" y="1409"/>
                  </a:cubicBezTo>
                  <a:moveTo>
                    <a:pt x="624" y="1409"/>
                  </a:moveTo>
                  <a:cubicBezTo>
                    <a:pt x="604" y="1409"/>
                    <a:pt x="604" y="1409"/>
                    <a:pt x="604" y="1409"/>
                  </a:cubicBezTo>
                  <a:cubicBezTo>
                    <a:pt x="604" y="1407"/>
                    <a:pt x="604" y="1407"/>
                    <a:pt x="604" y="1407"/>
                  </a:cubicBezTo>
                  <a:cubicBezTo>
                    <a:pt x="624" y="1407"/>
                    <a:pt x="624" y="1407"/>
                    <a:pt x="624" y="1407"/>
                  </a:cubicBezTo>
                  <a:cubicBezTo>
                    <a:pt x="624" y="1409"/>
                    <a:pt x="624" y="1409"/>
                    <a:pt x="624" y="1409"/>
                  </a:cubicBezTo>
                  <a:moveTo>
                    <a:pt x="592" y="1409"/>
                  </a:moveTo>
                  <a:cubicBezTo>
                    <a:pt x="572" y="1409"/>
                    <a:pt x="572" y="1409"/>
                    <a:pt x="572" y="1409"/>
                  </a:cubicBezTo>
                  <a:cubicBezTo>
                    <a:pt x="572" y="1407"/>
                    <a:pt x="572" y="1407"/>
                    <a:pt x="572" y="1407"/>
                  </a:cubicBezTo>
                  <a:cubicBezTo>
                    <a:pt x="592" y="1407"/>
                    <a:pt x="592" y="1407"/>
                    <a:pt x="592" y="1407"/>
                  </a:cubicBezTo>
                  <a:cubicBezTo>
                    <a:pt x="592" y="1409"/>
                    <a:pt x="592" y="1409"/>
                    <a:pt x="592" y="1409"/>
                  </a:cubicBezTo>
                  <a:moveTo>
                    <a:pt x="560" y="1409"/>
                  </a:moveTo>
                  <a:cubicBezTo>
                    <a:pt x="539" y="1409"/>
                    <a:pt x="539" y="1409"/>
                    <a:pt x="539" y="1409"/>
                  </a:cubicBezTo>
                  <a:cubicBezTo>
                    <a:pt x="539" y="1407"/>
                    <a:pt x="539" y="1407"/>
                    <a:pt x="539" y="1407"/>
                  </a:cubicBezTo>
                  <a:cubicBezTo>
                    <a:pt x="560" y="1407"/>
                    <a:pt x="560" y="1407"/>
                    <a:pt x="560" y="1407"/>
                  </a:cubicBezTo>
                  <a:cubicBezTo>
                    <a:pt x="560" y="1409"/>
                    <a:pt x="560" y="1409"/>
                    <a:pt x="560" y="1409"/>
                  </a:cubicBezTo>
                  <a:moveTo>
                    <a:pt x="527" y="1409"/>
                  </a:moveTo>
                  <a:cubicBezTo>
                    <a:pt x="507" y="1409"/>
                    <a:pt x="507" y="1409"/>
                    <a:pt x="507" y="1409"/>
                  </a:cubicBezTo>
                  <a:cubicBezTo>
                    <a:pt x="507" y="1407"/>
                    <a:pt x="507" y="1407"/>
                    <a:pt x="507" y="1407"/>
                  </a:cubicBezTo>
                  <a:cubicBezTo>
                    <a:pt x="527" y="1407"/>
                    <a:pt x="527" y="1407"/>
                    <a:pt x="527" y="1407"/>
                  </a:cubicBezTo>
                  <a:cubicBezTo>
                    <a:pt x="527" y="1409"/>
                    <a:pt x="527" y="1409"/>
                    <a:pt x="527" y="1409"/>
                  </a:cubicBezTo>
                  <a:moveTo>
                    <a:pt x="495" y="1409"/>
                  </a:moveTo>
                  <a:cubicBezTo>
                    <a:pt x="475" y="1409"/>
                    <a:pt x="475" y="1409"/>
                    <a:pt x="475" y="1409"/>
                  </a:cubicBezTo>
                  <a:cubicBezTo>
                    <a:pt x="475" y="1407"/>
                    <a:pt x="475" y="1407"/>
                    <a:pt x="475" y="1407"/>
                  </a:cubicBezTo>
                  <a:cubicBezTo>
                    <a:pt x="495" y="1407"/>
                    <a:pt x="495" y="1407"/>
                    <a:pt x="495" y="1407"/>
                  </a:cubicBezTo>
                  <a:cubicBezTo>
                    <a:pt x="495" y="1409"/>
                    <a:pt x="495" y="1409"/>
                    <a:pt x="495" y="1409"/>
                  </a:cubicBezTo>
                  <a:moveTo>
                    <a:pt x="463" y="1409"/>
                  </a:moveTo>
                  <a:cubicBezTo>
                    <a:pt x="443" y="1409"/>
                    <a:pt x="443" y="1409"/>
                    <a:pt x="443" y="1409"/>
                  </a:cubicBezTo>
                  <a:cubicBezTo>
                    <a:pt x="443" y="1407"/>
                    <a:pt x="443" y="1407"/>
                    <a:pt x="443" y="1407"/>
                  </a:cubicBezTo>
                  <a:cubicBezTo>
                    <a:pt x="463" y="1407"/>
                    <a:pt x="463" y="1407"/>
                    <a:pt x="463" y="1407"/>
                  </a:cubicBezTo>
                  <a:cubicBezTo>
                    <a:pt x="463" y="1409"/>
                    <a:pt x="463" y="1409"/>
                    <a:pt x="463" y="1409"/>
                  </a:cubicBezTo>
                  <a:moveTo>
                    <a:pt x="431" y="1409"/>
                  </a:moveTo>
                  <a:cubicBezTo>
                    <a:pt x="411" y="1409"/>
                    <a:pt x="411" y="1409"/>
                    <a:pt x="411" y="1409"/>
                  </a:cubicBezTo>
                  <a:cubicBezTo>
                    <a:pt x="411" y="1407"/>
                    <a:pt x="411" y="1407"/>
                    <a:pt x="411" y="1407"/>
                  </a:cubicBezTo>
                  <a:cubicBezTo>
                    <a:pt x="431" y="1407"/>
                    <a:pt x="431" y="1407"/>
                    <a:pt x="431" y="1407"/>
                  </a:cubicBezTo>
                  <a:cubicBezTo>
                    <a:pt x="431" y="1409"/>
                    <a:pt x="431" y="1409"/>
                    <a:pt x="431" y="1409"/>
                  </a:cubicBezTo>
                  <a:moveTo>
                    <a:pt x="399" y="1409"/>
                  </a:moveTo>
                  <a:cubicBezTo>
                    <a:pt x="379" y="1409"/>
                    <a:pt x="379" y="1409"/>
                    <a:pt x="379" y="1409"/>
                  </a:cubicBezTo>
                  <a:cubicBezTo>
                    <a:pt x="379" y="1407"/>
                    <a:pt x="379" y="1407"/>
                    <a:pt x="379" y="1407"/>
                  </a:cubicBezTo>
                  <a:cubicBezTo>
                    <a:pt x="399" y="1407"/>
                    <a:pt x="399" y="1407"/>
                    <a:pt x="399" y="1407"/>
                  </a:cubicBezTo>
                  <a:cubicBezTo>
                    <a:pt x="399" y="1409"/>
                    <a:pt x="399" y="1409"/>
                    <a:pt x="399" y="1409"/>
                  </a:cubicBezTo>
                  <a:moveTo>
                    <a:pt x="367" y="1409"/>
                  </a:moveTo>
                  <a:cubicBezTo>
                    <a:pt x="360" y="1409"/>
                    <a:pt x="360" y="1409"/>
                    <a:pt x="360" y="1409"/>
                  </a:cubicBezTo>
                  <a:cubicBezTo>
                    <a:pt x="370" y="1396"/>
                    <a:pt x="370" y="1396"/>
                    <a:pt x="370" y="1396"/>
                  </a:cubicBezTo>
                  <a:cubicBezTo>
                    <a:pt x="372" y="1397"/>
                    <a:pt x="372" y="1397"/>
                    <a:pt x="372" y="1397"/>
                  </a:cubicBezTo>
                  <a:cubicBezTo>
                    <a:pt x="364" y="1407"/>
                    <a:pt x="364" y="1407"/>
                    <a:pt x="364" y="1407"/>
                  </a:cubicBezTo>
                  <a:cubicBezTo>
                    <a:pt x="367" y="1407"/>
                    <a:pt x="367" y="1407"/>
                    <a:pt x="367" y="1407"/>
                  </a:cubicBezTo>
                  <a:cubicBezTo>
                    <a:pt x="367" y="1409"/>
                    <a:pt x="367" y="1409"/>
                    <a:pt x="367" y="1409"/>
                  </a:cubicBezTo>
                  <a:moveTo>
                    <a:pt x="1131" y="1401"/>
                  </a:moveTo>
                  <a:cubicBezTo>
                    <a:pt x="1117" y="1386"/>
                    <a:pt x="1117" y="1386"/>
                    <a:pt x="1117" y="1386"/>
                  </a:cubicBezTo>
                  <a:cubicBezTo>
                    <a:pt x="1119" y="1385"/>
                    <a:pt x="1119" y="1385"/>
                    <a:pt x="1119" y="1385"/>
                  </a:cubicBezTo>
                  <a:cubicBezTo>
                    <a:pt x="1132" y="1400"/>
                    <a:pt x="1132" y="1400"/>
                    <a:pt x="1132" y="1400"/>
                  </a:cubicBezTo>
                  <a:cubicBezTo>
                    <a:pt x="1131" y="1401"/>
                    <a:pt x="1131" y="1401"/>
                    <a:pt x="1131" y="1401"/>
                  </a:cubicBezTo>
                  <a:moveTo>
                    <a:pt x="380" y="1388"/>
                  </a:moveTo>
                  <a:cubicBezTo>
                    <a:pt x="378" y="1387"/>
                    <a:pt x="378" y="1387"/>
                    <a:pt x="378" y="1387"/>
                  </a:cubicBezTo>
                  <a:cubicBezTo>
                    <a:pt x="387" y="1376"/>
                    <a:pt x="387" y="1376"/>
                    <a:pt x="387" y="1376"/>
                  </a:cubicBezTo>
                  <a:cubicBezTo>
                    <a:pt x="388" y="1375"/>
                    <a:pt x="389" y="1373"/>
                    <a:pt x="391" y="1371"/>
                  </a:cubicBezTo>
                  <a:cubicBezTo>
                    <a:pt x="392" y="1372"/>
                    <a:pt x="392" y="1372"/>
                    <a:pt x="392" y="1372"/>
                  </a:cubicBezTo>
                  <a:cubicBezTo>
                    <a:pt x="391" y="1374"/>
                    <a:pt x="390" y="1376"/>
                    <a:pt x="388" y="1377"/>
                  </a:cubicBezTo>
                  <a:cubicBezTo>
                    <a:pt x="380" y="1388"/>
                    <a:pt x="380" y="1388"/>
                    <a:pt x="380" y="1388"/>
                  </a:cubicBezTo>
                  <a:moveTo>
                    <a:pt x="1109" y="1378"/>
                  </a:moveTo>
                  <a:cubicBezTo>
                    <a:pt x="1108" y="1376"/>
                    <a:pt x="1108" y="1376"/>
                    <a:pt x="1108" y="1376"/>
                  </a:cubicBezTo>
                  <a:cubicBezTo>
                    <a:pt x="1108" y="1376"/>
                    <a:pt x="1104" y="1371"/>
                    <a:pt x="1096" y="1362"/>
                  </a:cubicBezTo>
                  <a:cubicBezTo>
                    <a:pt x="1098" y="1361"/>
                    <a:pt x="1098" y="1361"/>
                    <a:pt x="1098" y="1361"/>
                  </a:cubicBezTo>
                  <a:cubicBezTo>
                    <a:pt x="1105" y="1370"/>
                    <a:pt x="1110" y="1375"/>
                    <a:pt x="1110" y="1375"/>
                  </a:cubicBezTo>
                  <a:cubicBezTo>
                    <a:pt x="1111" y="1376"/>
                    <a:pt x="1111" y="1376"/>
                    <a:pt x="1111" y="1376"/>
                  </a:cubicBezTo>
                  <a:cubicBezTo>
                    <a:pt x="1109" y="1378"/>
                    <a:pt x="1109" y="1378"/>
                    <a:pt x="1109" y="1378"/>
                  </a:cubicBezTo>
                  <a:moveTo>
                    <a:pt x="400" y="1363"/>
                  </a:moveTo>
                  <a:cubicBezTo>
                    <a:pt x="398" y="1362"/>
                    <a:pt x="398" y="1362"/>
                    <a:pt x="398" y="1362"/>
                  </a:cubicBezTo>
                  <a:cubicBezTo>
                    <a:pt x="402" y="1356"/>
                    <a:pt x="405" y="1351"/>
                    <a:pt x="409" y="1345"/>
                  </a:cubicBezTo>
                  <a:cubicBezTo>
                    <a:pt x="410" y="1346"/>
                    <a:pt x="410" y="1346"/>
                    <a:pt x="410" y="1346"/>
                  </a:cubicBezTo>
                  <a:cubicBezTo>
                    <a:pt x="407" y="1352"/>
                    <a:pt x="403" y="1357"/>
                    <a:pt x="400" y="1363"/>
                  </a:cubicBezTo>
                  <a:moveTo>
                    <a:pt x="1089" y="1352"/>
                  </a:moveTo>
                  <a:cubicBezTo>
                    <a:pt x="1085" y="1347"/>
                    <a:pt x="1081" y="1342"/>
                    <a:pt x="1077" y="1336"/>
                  </a:cubicBezTo>
                  <a:cubicBezTo>
                    <a:pt x="1079" y="1335"/>
                    <a:pt x="1079" y="1335"/>
                    <a:pt x="1079" y="1335"/>
                  </a:cubicBezTo>
                  <a:cubicBezTo>
                    <a:pt x="1083" y="1341"/>
                    <a:pt x="1087" y="1346"/>
                    <a:pt x="1091" y="1351"/>
                  </a:cubicBezTo>
                  <a:cubicBezTo>
                    <a:pt x="1089" y="1352"/>
                    <a:pt x="1089" y="1352"/>
                    <a:pt x="1089" y="1352"/>
                  </a:cubicBezTo>
                  <a:moveTo>
                    <a:pt x="416" y="1335"/>
                  </a:moveTo>
                  <a:cubicBezTo>
                    <a:pt x="415" y="1335"/>
                    <a:pt x="415" y="1335"/>
                    <a:pt x="415" y="1335"/>
                  </a:cubicBezTo>
                  <a:cubicBezTo>
                    <a:pt x="418" y="1329"/>
                    <a:pt x="420" y="1323"/>
                    <a:pt x="423" y="1317"/>
                  </a:cubicBezTo>
                  <a:cubicBezTo>
                    <a:pt x="425" y="1317"/>
                    <a:pt x="425" y="1317"/>
                    <a:pt x="425" y="1317"/>
                  </a:cubicBezTo>
                  <a:cubicBezTo>
                    <a:pt x="422" y="1323"/>
                    <a:pt x="419" y="1330"/>
                    <a:pt x="416" y="1335"/>
                  </a:cubicBezTo>
                  <a:moveTo>
                    <a:pt x="1071" y="1326"/>
                  </a:moveTo>
                  <a:cubicBezTo>
                    <a:pt x="1067" y="1321"/>
                    <a:pt x="1063" y="1315"/>
                    <a:pt x="1060" y="1309"/>
                  </a:cubicBezTo>
                  <a:cubicBezTo>
                    <a:pt x="1061" y="1308"/>
                    <a:pt x="1061" y="1308"/>
                    <a:pt x="1061" y="1308"/>
                  </a:cubicBezTo>
                  <a:cubicBezTo>
                    <a:pt x="1065" y="1314"/>
                    <a:pt x="1069" y="1320"/>
                    <a:pt x="1072" y="1325"/>
                  </a:cubicBezTo>
                  <a:cubicBezTo>
                    <a:pt x="1071" y="1326"/>
                    <a:pt x="1071" y="1326"/>
                    <a:pt x="1071" y="1326"/>
                  </a:cubicBezTo>
                  <a:moveTo>
                    <a:pt x="429" y="1306"/>
                  </a:moveTo>
                  <a:cubicBezTo>
                    <a:pt x="427" y="1305"/>
                    <a:pt x="427" y="1305"/>
                    <a:pt x="427" y="1305"/>
                  </a:cubicBezTo>
                  <a:cubicBezTo>
                    <a:pt x="430" y="1299"/>
                    <a:pt x="432" y="1293"/>
                    <a:pt x="434" y="1286"/>
                  </a:cubicBezTo>
                  <a:cubicBezTo>
                    <a:pt x="436" y="1287"/>
                    <a:pt x="436" y="1287"/>
                    <a:pt x="436" y="1287"/>
                  </a:cubicBezTo>
                  <a:cubicBezTo>
                    <a:pt x="434" y="1293"/>
                    <a:pt x="432" y="1300"/>
                    <a:pt x="429" y="1306"/>
                  </a:cubicBezTo>
                  <a:moveTo>
                    <a:pt x="1053" y="1299"/>
                  </a:moveTo>
                  <a:cubicBezTo>
                    <a:pt x="1050" y="1294"/>
                    <a:pt x="1046" y="1288"/>
                    <a:pt x="1043" y="1282"/>
                  </a:cubicBezTo>
                  <a:cubicBezTo>
                    <a:pt x="1045" y="1281"/>
                    <a:pt x="1045" y="1281"/>
                    <a:pt x="1045" y="1281"/>
                  </a:cubicBezTo>
                  <a:cubicBezTo>
                    <a:pt x="1048" y="1287"/>
                    <a:pt x="1051" y="1293"/>
                    <a:pt x="1055" y="1298"/>
                  </a:cubicBezTo>
                  <a:cubicBezTo>
                    <a:pt x="1053" y="1299"/>
                    <a:pt x="1053" y="1299"/>
                    <a:pt x="1053" y="1299"/>
                  </a:cubicBezTo>
                  <a:moveTo>
                    <a:pt x="439" y="1275"/>
                  </a:moveTo>
                  <a:cubicBezTo>
                    <a:pt x="437" y="1275"/>
                    <a:pt x="437" y="1275"/>
                    <a:pt x="437" y="1275"/>
                  </a:cubicBezTo>
                  <a:cubicBezTo>
                    <a:pt x="438" y="1268"/>
                    <a:pt x="439" y="1262"/>
                    <a:pt x="440" y="1255"/>
                  </a:cubicBezTo>
                  <a:cubicBezTo>
                    <a:pt x="442" y="1256"/>
                    <a:pt x="442" y="1256"/>
                    <a:pt x="442" y="1256"/>
                  </a:cubicBezTo>
                  <a:cubicBezTo>
                    <a:pt x="441" y="1262"/>
                    <a:pt x="440" y="1269"/>
                    <a:pt x="439" y="1275"/>
                  </a:cubicBezTo>
                  <a:moveTo>
                    <a:pt x="1037" y="1271"/>
                  </a:moveTo>
                  <a:cubicBezTo>
                    <a:pt x="1034" y="1266"/>
                    <a:pt x="1031" y="1260"/>
                    <a:pt x="1028" y="1254"/>
                  </a:cubicBezTo>
                  <a:cubicBezTo>
                    <a:pt x="1030" y="1253"/>
                    <a:pt x="1030" y="1253"/>
                    <a:pt x="1030" y="1253"/>
                  </a:cubicBezTo>
                  <a:cubicBezTo>
                    <a:pt x="1033" y="1259"/>
                    <a:pt x="1036" y="1265"/>
                    <a:pt x="1039" y="1271"/>
                  </a:cubicBezTo>
                  <a:cubicBezTo>
                    <a:pt x="1037" y="1271"/>
                    <a:pt x="1037" y="1271"/>
                    <a:pt x="1037" y="1271"/>
                  </a:cubicBezTo>
                  <a:moveTo>
                    <a:pt x="444" y="1244"/>
                  </a:moveTo>
                  <a:cubicBezTo>
                    <a:pt x="442" y="1243"/>
                    <a:pt x="442" y="1243"/>
                    <a:pt x="442" y="1243"/>
                  </a:cubicBezTo>
                  <a:cubicBezTo>
                    <a:pt x="443" y="1236"/>
                    <a:pt x="443" y="1229"/>
                    <a:pt x="443" y="1225"/>
                  </a:cubicBezTo>
                  <a:cubicBezTo>
                    <a:pt x="443" y="1224"/>
                    <a:pt x="443" y="1224"/>
                    <a:pt x="443" y="1224"/>
                  </a:cubicBezTo>
                  <a:cubicBezTo>
                    <a:pt x="445" y="1224"/>
                    <a:pt x="445" y="1224"/>
                    <a:pt x="445" y="1224"/>
                  </a:cubicBezTo>
                  <a:cubicBezTo>
                    <a:pt x="445" y="1225"/>
                    <a:pt x="445" y="1225"/>
                    <a:pt x="445" y="1225"/>
                  </a:cubicBezTo>
                  <a:cubicBezTo>
                    <a:pt x="445" y="1229"/>
                    <a:pt x="445" y="1236"/>
                    <a:pt x="444" y="1244"/>
                  </a:cubicBezTo>
                  <a:moveTo>
                    <a:pt x="1022" y="1243"/>
                  </a:moveTo>
                  <a:cubicBezTo>
                    <a:pt x="1019" y="1237"/>
                    <a:pt x="1017" y="1231"/>
                    <a:pt x="1014" y="1225"/>
                  </a:cubicBezTo>
                  <a:cubicBezTo>
                    <a:pt x="1016" y="1224"/>
                    <a:pt x="1016" y="1224"/>
                    <a:pt x="1016" y="1224"/>
                  </a:cubicBezTo>
                  <a:cubicBezTo>
                    <a:pt x="1018" y="1230"/>
                    <a:pt x="1021" y="1236"/>
                    <a:pt x="1024" y="1242"/>
                  </a:cubicBezTo>
                  <a:cubicBezTo>
                    <a:pt x="1022" y="1243"/>
                    <a:pt x="1022" y="1243"/>
                    <a:pt x="1022" y="1243"/>
                  </a:cubicBezTo>
                  <a:moveTo>
                    <a:pt x="1009" y="1214"/>
                  </a:moveTo>
                  <a:cubicBezTo>
                    <a:pt x="1006" y="1208"/>
                    <a:pt x="1004" y="1201"/>
                    <a:pt x="1001" y="1195"/>
                  </a:cubicBezTo>
                  <a:cubicBezTo>
                    <a:pt x="1003" y="1195"/>
                    <a:pt x="1003" y="1195"/>
                    <a:pt x="1003" y="1195"/>
                  </a:cubicBezTo>
                  <a:cubicBezTo>
                    <a:pt x="1006" y="1201"/>
                    <a:pt x="1008" y="1207"/>
                    <a:pt x="1011" y="1213"/>
                  </a:cubicBezTo>
                  <a:cubicBezTo>
                    <a:pt x="1009" y="1214"/>
                    <a:pt x="1009" y="1214"/>
                    <a:pt x="1009" y="1214"/>
                  </a:cubicBezTo>
                  <a:moveTo>
                    <a:pt x="442" y="1212"/>
                  </a:moveTo>
                  <a:cubicBezTo>
                    <a:pt x="441" y="1204"/>
                    <a:pt x="440" y="1198"/>
                    <a:pt x="438" y="1192"/>
                  </a:cubicBezTo>
                  <a:cubicBezTo>
                    <a:pt x="440" y="1192"/>
                    <a:pt x="440" y="1192"/>
                    <a:pt x="440" y="1192"/>
                  </a:cubicBezTo>
                  <a:cubicBezTo>
                    <a:pt x="442" y="1197"/>
                    <a:pt x="443" y="1204"/>
                    <a:pt x="444" y="1211"/>
                  </a:cubicBezTo>
                  <a:cubicBezTo>
                    <a:pt x="442" y="1212"/>
                    <a:pt x="442" y="1212"/>
                    <a:pt x="442" y="1212"/>
                  </a:cubicBezTo>
                  <a:moveTo>
                    <a:pt x="997" y="1184"/>
                  </a:moveTo>
                  <a:cubicBezTo>
                    <a:pt x="995" y="1178"/>
                    <a:pt x="993" y="1171"/>
                    <a:pt x="991" y="1165"/>
                  </a:cubicBezTo>
                  <a:cubicBezTo>
                    <a:pt x="992" y="1165"/>
                    <a:pt x="992" y="1165"/>
                    <a:pt x="992" y="1165"/>
                  </a:cubicBezTo>
                  <a:cubicBezTo>
                    <a:pt x="995" y="1171"/>
                    <a:pt x="997" y="1177"/>
                    <a:pt x="999" y="1183"/>
                  </a:cubicBezTo>
                  <a:cubicBezTo>
                    <a:pt x="997" y="1184"/>
                    <a:pt x="997" y="1184"/>
                    <a:pt x="997" y="1184"/>
                  </a:cubicBezTo>
                  <a:moveTo>
                    <a:pt x="433" y="1182"/>
                  </a:moveTo>
                  <a:cubicBezTo>
                    <a:pt x="433" y="1181"/>
                    <a:pt x="433" y="1181"/>
                    <a:pt x="433" y="1181"/>
                  </a:cubicBezTo>
                  <a:cubicBezTo>
                    <a:pt x="429" y="1177"/>
                    <a:pt x="425" y="1172"/>
                    <a:pt x="420" y="1168"/>
                  </a:cubicBezTo>
                  <a:cubicBezTo>
                    <a:pt x="421" y="1166"/>
                    <a:pt x="421" y="1166"/>
                    <a:pt x="421" y="1166"/>
                  </a:cubicBezTo>
                  <a:cubicBezTo>
                    <a:pt x="426" y="1170"/>
                    <a:pt x="431" y="1175"/>
                    <a:pt x="435" y="1180"/>
                  </a:cubicBezTo>
                  <a:cubicBezTo>
                    <a:pt x="435" y="1181"/>
                    <a:pt x="435" y="1181"/>
                    <a:pt x="435" y="1181"/>
                  </a:cubicBezTo>
                  <a:cubicBezTo>
                    <a:pt x="433" y="1182"/>
                    <a:pt x="433" y="1182"/>
                    <a:pt x="433" y="1182"/>
                  </a:cubicBezTo>
                  <a:moveTo>
                    <a:pt x="219" y="1173"/>
                  </a:moveTo>
                  <a:cubicBezTo>
                    <a:pt x="211" y="1173"/>
                    <a:pt x="205" y="1173"/>
                    <a:pt x="199" y="1172"/>
                  </a:cubicBezTo>
                  <a:cubicBezTo>
                    <a:pt x="199" y="1170"/>
                    <a:pt x="199" y="1170"/>
                    <a:pt x="199" y="1170"/>
                  </a:cubicBezTo>
                  <a:cubicBezTo>
                    <a:pt x="205" y="1171"/>
                    <a:pt x="211" y="1171"/>
                    <a:pt x="219" y="1171"/>
                  </a:cubicBezTo>
                  <a:cubicBezTo>
                    <a:pt x="219" y="1173"/>
                    <a:pt x="219" y="1173"/>
                    <a:pt x="219" y="1173"/>
                  </a:cubicBezTo>
                  <a:moveTo>
                    <a:pt x="231" y="1173"/>
                  </a:moveTo>
                  <a:cubicBezTo>
                    <a:pt x="231" y="1171"/>
                    <a:pt x="231" y="1171"/>
                    <a:pt x="231" y="1171"/>
                  </a:cubicBezTo>
                  <a:cubicBezTo>
                    <a:pt x="237" y="1171"/>
                    <a:pt x="243" y="1171"/>
                    <a:pt x="251" y="1170"/>
                  </a:cubicBezTo>
                  <a:cubicBezTo>
                    <a:pt x="251" y="1172"/>
                    <a:pt x="251" y="1172"/>
                    <a:pt x="251" y="1172"/>
                  </a:cubicBezTo>
                  <a:cubicBezTo>
                    <a:pt x="243" y="1173"/>
                    <a:pt x="237" y="1173"/>
                    <a:pt x="231" y="1173"/>
                  </a:cubicBezTo>
                  <a:moveTo>
                    <a:pt x="263" y="1171"/>
                  </a:moveTo>
                  <a:cubicBezTo>
                    <a:pt x="263" y="1169"/>
                    <a:pt x="263" y="1169"/>
                    <a:pt x="263" y="1169"/>
                  </a:cubicBezTo>
                  <a:cubicBezTo>
                    <a:pt x="269" y="1168"/>
                    <a:pt x="276" y="1167"/>
                    <a:pt x="282" y="1166"/>
                  </a:cubicBezTo>
                  <a:cubicBezTo>
                    <a:pt x="283" y="1168"/>
                    <a:pt x="283" y="1168"/>
                    <a:pt x="283" y="1168"/>
                  </a:cubicBezTo>
                  <a:cubicBezTo>
                    <a:pt x="276" y="1169"/>
                    <a:pt x="269" y="1170"/>
                    <a:pt x="263" y="1171"/>
                  </a:cubicBezTo>
                  <a:moveTo>
                    <a:pt x="187" y="1170"/>
                  </a:moveTo>
                  <a:cubicBezTo>
                    <a:pt x="180" y="1168"/>
                    <a:pt x="174" y="1165"/>
                    <a:pt x="168" y="1162"/>
                  </a:cubicBezTo>
                  <a:cubicBezTo>
                    <a:pt x="169" y="1160"/>
                    <a:pt x="169" y="1160"/>
                    <a:pt x="169" y="1160"/>
                  </a:cubicBezTo>
                  <a:cubicBezTo>
                    <a:pt x="174" y="1164"/>
                    <a:pt x="180" y="1166"/>
                    <a:pt x="187" y="1168"/>
                  </a:cubicBezTo>
                  <a:cubicBezTo>
                    <a:pt x="187" y="1170"/>
                    <a:pt x="187" y="1170"/>
                    <a:pt x="187" y="1170"/>
                  </a:cubicBezTo>
                  <a:moveTo>
                    <a:pt x="295" y="1167"/>
                  </a:moveTo>
                  <a:cubicBezTo>
                    <a:pt x="294" y="1165"/>
                    <a:pt x="294" y="1165"/>
                    <a:pt x="294" y="1165"/>
                  </a:cubicBezTo>
                  <a:cubicBezTo>
                    <a:pt x="294" y="1165"/>
                    <a:pt x="294" y="1165"/>
                    <a:pt x="294" y="1165"/>
                  </a:cubicBezTo>
                  <a:cubicBezTo>
                    <a:pt x="314" y="1162"/>
                    <a:pt x="314" y="1162"/>
                    <a:pt x="314" y="1162"/>
                  </a:cubicBezTo>
                  <a:cubicBezTo>
                    <a:pt x="314" y="1164"/>
                    <a:pt x="314" y="1164"/>
                    <a:pt x="314" y="1164"/>
                  </a:cubicBezTo>
                  <a:cubicBezTo>
                    <a:pt x="295" y="1167"/>
                    <a:pt x="295" y="1167"/>
                    <a:pt x="295" y="1167"/>
                  </a:cubicBezTo>
                  <a:moveTo>
                    <a:pt x="326" y="1163"/>
                  </a:moveTo>
                  <a:cubicBezTo>
                    <a:pt x="326" y="1161"/>
                    <a:pt x="326" y="1161"/>
                    <a:pt x="326" y="1161"/>
                  </a:cubicBezTo>
                  <a:cubicBezTo>
                    <a:pt x="333" y="1160"/>
                    <a:pt x="333" y="1160"/>
                    <a:pt x="333" y="1160"/>
                  </a:cubicBezTo>
                  <a:cubicBezTo>
                    <a:pt x="338" y="1159"/>
                    <a:pt x="342" y="1159"/>
                    <a:pt x="346" y="1159"/>
                  </a:cubicBezTo>
                  <a:cubicBezTo>
                    <a:pt x="346" y="1161"/>
                    <a:pt x="346" y="1161"/>
                    <a:pt x="346" y="1161"/>
                  </a:cubicBezTo>
                  <a:cubicBezTo>
                    <a:pt x="342" y="1161"/>
                    <a:pt x="338" y="1161"/>
                    <a:pt x="333" y="1162"/>
                  </a:cubicBezTo>
                  <a:cubicBezTo>
                    <a:pt x="326" y="1163"/>
                    <a:pt x="326" y="1163"/>
                    <a:pt x="326" y="1163"/>
                  </a:cubicBezTo>
                  <a:moveTo>
                    <a:pt x="409" y="1162"/>
                  </a:moveTo>
                  <a:cubicBezTo>
                    <a:pt x="404" y="1161"/>
                    <a:pt x="398" y="1159"/>
                    <a:pt x="390" y="1159"/>
                  </a:cubicBezTo>
                  <a:cubicBezTo>
                    <a:pt x="390" y="1157"/>
                    <a:pt x="390" y="1157"/>
                    <a:pt x="390" y="1157"/>
                  </a:cubicBezTo>
                  <a:cubicBezTo>
                    <a:pt x="398" y="1157"/>
                    <a:pt x="404" y="1159"/>
                    <a:pt x="410" y="1161"/>
                  </a:cubicBezTo>
                  <a:cubicBezTo>
                    <a:pt x="409" y="1162"/>
                    <a:pt x="409" y="1162"/>
                    <a:pt x="409" y="1162"/>
                  </a:cubicBezTo>
                  <a:moveTo>
                    <a:pt x="358" y="1160"/>
                  </a:moveTo>
                  <a:cubicBezTo>
                    <a:pt x="358" y="1158"/>
                    <a:pt x="358" y="1158"/>
                    <a:pt x="358" y="1158"/>
                  </a:cubicBezTo>
                  <a:cubicBezTo>
                    <a:pt x="366" y="1157"/>
                    <a:pt x="372" y="1157"/>
                    <a:pt x="378" y="1157"/>
                  </a:cubicBezTo>
                  <a:cubicBezTo>
                    <a:pt x="378" y="1159"/>
                    <a:pt x="378" y="1159"/>
                    <a:pt x="378" y="1159"/>
                  </a:cubicBezTo>
                  <a:cubicBezTo>
                    <a:pt x="372" y="1159"/>
                    <a:pt x="366" y="1159"/>
                    <a:pt x="358" y="1160"/>
                  </a:cubicBezTo>
                  <a:moveTo>
                    <a:pt x="158" y="1155"/>
                  </a:moveTo>
                  <a:cubicBezTo>
                    <a:pt x="153" y="1150"/>
                    <a:pt x="148" y="1146"/>
                    <a:pt x="144" y="1141"/>
                  </a:cubicBezTo>
                  <a:cubicBezTo>
                    <a:pt x="145" y="1140"/>
                    <a:pt x="145" y="1140"/>
                    <a:pt x="145" y="1140"/>
                  </a:cubicBezTo>
                  <a:cubicBezTo>
                    <a:pt x="149" y="1144"/>
                    <a:pt x="154" y="1149"/>
                    <a:pt x="160" y="1154"/>
                  </a:cubicBezTo>
                  <a:cubicBezTo>
                    <a:pt x="158" y="1155"/>
                    <a:pt x="158" y="1155"/>
                    <a:pt x="158" y="1155"/>
                  </a:cubicBezTo>
                  <a:moveTo>
                    <a:pt x="987" y="1154"/>
                  </a:moveTo>
                  <a:cubicBezTo>
                    <a:pt x="985" y="1147"/>
                    <a:pt x="983" y="1141"/>
                    <a:pt x="981" y="1134"/>
                  </a:cubicBezTo>
                  <a:cubicBezTo>
                    <a:pt x="983" y="1134"/>
                    <a:pt x="983" y="1134"/>
                    <a:pt x="983" y="1134"/>
                  </a:cubicBezTo>
                  <a:cubicBezTo>
                    <a:pt x="985" y="1140"/>
                    <a:pt x="987" y="1147"/>
                    <a:pt x="989" y="1153"/>
                  </a:cubicBezTo>
                  <a:cubicBezTo>
                    <a:pt x="987" y="1154"/>
                    <a:pt x="987" y="1154"/>
                    <a:pt x="987" y="1154"/>
                  </a:cubicBezTo>
                  <a:moveTo>
                    <a:pt x="136" y="1132"/>
                  </a:moveTo>
                  <a:cubicBezTo>
                    <a:pt x="132" y="1126"/>
                    <a:pt x="129" y="1120"/>
                    <a:pt x="126" y="1114"/>
                  </a:cubicBezTo>
                  <a:cubicBezTo>
                    <a:pt x="128" y="1113"/>
                    <a:pt x="128" y="1113"/>
                    <a:pt x="128" y="1113"/>
                  </a:cubicBezTo>
                  <a:cubicBezTo>
                    <a:pt x="130" y="1119"/>
                    <a:pt x="134" y="1125"/>
                    <a:pt x="138" y="1131"/>
                  </a:cubicBezTo>
                  <a:cubicBezTo>
                    <a:pt x="136" y="1132"/>
                    <a:pt x="136" y="1132"/>
                    <a:pt x="136" y="1132"/>
                  </a:cubicBezTo>
                  <a:moveTo>
                    <a:pt x="978" y="1123"/>
                  </a:moveTo>
                  <a:cubicBezTo>
                    <a:pt x="977" y="1116"/>
                    <a:pt x="975" y="1110"/>
                    <a:pt x="974" y="1103"/>
                  </a:cubicBezTo>
                  <a:cubicBezTo>
                    <a:pt x="976" y="1103"/>
                    <a:pt x="976" y="1103"/>
                    <a:pt x="976" y="1103"/>
                  </a:cubicBezTo>
                  <a:cubicBezTo>
                    <a:pt x="977" y="1109"/>
                    <a:pt x="979" y="1116"/>
                    <a:pt x="980" y="1122"/>
                  </a:cubicBezTo>
                  <a:cubicBezTo>
                    <a:pt x="978" y="1123"/>
                    <a:pt x="978" y="1123"/>
                    <a:pt x="978" y="1123"/>
                  </a:cubicBezTo>
                  <a:moveTo>
                    <a:pt x="122" y="1103"/>
                  </a:moveTo>
                  <a:cubicBezTo>
                    <a:pt x="120" y="1097"/>
                    <a:pt x="119" y="1090"/>
                    <a:pt x="119" y="1083"/>
                  </a:cubicBezTo>
                  <a:cubicBezTo>
                    <a:pt x="121" y="1083"/>
                    <a:pt x="121" y="1083"/>
                    <a:pt x="121" y="1083"/>
                  </a:cubicBezTo>
                  <a:cubicBezTo>
                    <a:pt x="121" y="1090"/>
                    <a:pt x="122" y="1096"/>
                    <a:pt x="124" y="1102"/>
                  </a:cubicBezTo>
                  <a:cubicBezTo>
                    <a:pt x="122" y="1103"/>
                    <a:pt x="122" y="1103"/>
                    <a:pt x="122" y="1103"/>
                  </a:cubicBezTo>
                  <a:moveTo>
                    <a:pt x="972" y="1091"/>
                  </a:moveTo>
                  <a:cubicBezTo>
                    <a:pt x="971" y="1085"/>
                    <a:pt x="970" y="1078"/>
                    <a:pt x="969" y="1072"/>
                  </a:cubicBezTo>
                  <a:cubicBezTo>
                    <a:pt x="971" y="1071"/>
                    <a:pt x="971" y="1071"/>
                    <a:pt x="971" y="1071"/>
                  </a:cubicBezTo>
                  <a:cubicBezTo>
                    <a:pt x="972" y="1078"/>
                    <a:pt x="973" y="1084"/>
                    <a:pt x="974" y="1091"/>
                  </a:cubicBezTo>
                  <a:cubicBezTo>
                    <a:pt x="972" y="1091"/>
                    <a:pt x="972" y="1091"/>
                    <a:pt x="972" y="1091"/>
                  </a:cubicBezTo>
                  <a:moveTo>
                    <a:pt x="121" y="1071"/>
                  </a:moveTo>
                  <a:cubicBezTo>
                    <a:pt x="119" y="1071"/>
                    <a:pt x="119" y="1071"/>
                    <a:pt x="119" y="1071"/>
                  </a:cubicBezTo>
                  <a:cubicBezTo>
                    <a:pt x="119" y="1068"/>
                    <a:pt x="119" y="1065"/>
                    <a:pt x="120" y="1062"/>
                  </a:cubicBezTo>
                  <a:cubicBezTo>
                    <a:pt x="120" y="1051"/>
                    <a:pt x="120" y="1051"/>
                    <a:pt x="120" y="1051"/>
                  </a:cubicBezTo>
                  <a:cubicBezTo>
                    <a:pt x="122" y="1051"/>
                    <a:pt x="122" y="1051"/>
                    <a:pt x="122" y="1051"/>
                  </a:cubicBezTo>
                  <a:cubicBezTo>
                    <a:pt x="122" y="1051"/>
                    <a:pt x="122" y="1051"/>
                    <a:pt x="122" y="1051"/>
                  </a:cubicBezTo>
                  <a:cubicBezTo>
                    <a:pt x="122" y="1062"/>
                    <a:pt x="122" y="1062"/>
                    <a:pt x="122" y="1062"/>
                  </a:cubicBezTo>
                  <a:cubicBezTo>
                    <a:pt x="121" y="1065"/>
                    <a:pt x="121" y="1068"/>
                    <a:pt x="121" y="1071"/>
                  </a:cubicBezTo>
                  <a:moveTo>
                    <a:pt x="968" y="1060"/>
                  </a:moveTo>
                  <a:cubicBezTo>
                    <a:pt x="967" y="1053"/>
                    <a:pt x="966" y="1047"/>
                    <a:pt x="966" y="1041"/>
                  </a:cubicBezTo>
                  <a:cubicBezTo>
                    <a:pt x="966" y="1040"/>
                    <a:pt x="966" y="1040"/>
                    <a:pt x="966" y="1040"/>
                  </a:cubicBezTo>
                  <a:cubicBezTo>
                    <a:pt x="968" y="1040"/>
                    <a:pt x="968" y="1040"/>
                    <a:pt x="968" y="1040"/>
                  </a:cubicBezTo>
                  <a:cubicBezTo>
                    <a:pt x="968" y="1041"/>
                    <a:pt x="968" y="1041"/>
                    <a:pt x="968" y="1041"/>
                  </a:cubicBezTo>
                  <a:cubicBezTo>
                    <a:pt x="968" y="1047"/>
                    <a:pt x="969" y="1053"/>
                    <a:pt x="970" y="1059"/>
                  </a:cubicBezTo>
                  <a:cubicBezTo>
                    <a:pt x="968" y="1060"/>
                    <a:pt x="968" y="1060"/>
                    <a:pt x="968" y="1060"/>
                  </a:cubicBezTo>
                  <a:moveTo>
                    <a:pt x="119" y="1039"/>
                  </a:moveTo>
                  <a:cubicBezTo>
                    <a:pt x="119" y="1038"/>
                    <a:pt x="119" y="1038"/>
                    <a:pt x="119" y="1038"/>
                  </a:cubicBezTo>
                  <a:cubicBezTo>
                    <a:pt x="117" y="1033"/>
                    <a:pt x="117" y="1033"/>
                    <a:pt x="117" y="1033"/>
                  </a:cubicBezTo>
                  <a:cubicBezTo>
                    <a:pt x="112" y="1030"/>
                    <a:pt x="112" y="1030"/>
                    <a:pt x="112" y="1030"/>
                  </a:cubicBezTo>
                  <a:cubicBezTo>
                    <a:pt x="110" y="1029"/>
                    <a:pt x="108" y="1028"/>
                    <a:pt x="106" y="1027"/>
                  </a:cubicBezTo>
                  <a:cubicBezTo>
                    <a:pt x="107" y="1025"/>
                    <a:pt x="107" y="1025"/>
                    <a:pt x="107" y="1025"/>
                  </a:cubicBezTo>
                  <a:cubicBezTo>
                    <a:pt x="109" y="1026"/>
                    <a:pt x="111" y="1027"/>
                    <a:pt x="113" y="1028"/>
                  </a:cubicBezTo>
                  <a:cubicBezTo>
                    <a:pt x="119" y="1032"/>
                    <a:pt x="119" y="1032"/>
                    <a:pt x="119" y="1032"/>
                  </a:cubicBezTo>
                  <a:cubicBezTo>
                    <a:pt x="121" y="1038"/>
                    <a:pt x="121" y="1038"/>
                    <a:pt x="121" y="1038"/>
                  </a:cubicBezTo>
                  <a:cubicBezTo>
                    <a:pt x="121" y="1039"/>
                    <a:pt x="121" y="1039"/>
                    <a:pt x="121" y="1039"/>
                  </a:cubicBezTo>
                  <a:cubicBezTo>
                    <a:pt x="119" y="1039"/>
                    <a:pt x="119" y="1039"/>
                    <a:pt x="119" y="1039"/>
                  </a:cubicBezTo>
                  <a:moveTo>
                    <a:pt x="966" y="1028"/>
                  </a:moveTo>
                  <a:cubicBezTo>
                    <a:pt x="965" y="1022"/>
                    <a:pt x="965" y="1022"/>
                    <a:pt x="965" y="1022"/>
                  </a:cubicBezTo>
                  <a:cubicBezTo>
                    <a:pt x="965" y="1017"/>
                    <a:pt x="966" y="1012"/>
                    <a:pt x="966" y="1007"/>
                  </a:cubicBezTo>
                  <a:cubicBezTo>
                    <a:pt x="968" y="1008"/>
                    <a:pt x="968" y="1008"/>
                    <a:pt x="968" y="1008"/>
                  </a:cubicBezTo>
                  <a:cubicBezTo>
                    <a:pt x="968" y="1012"/>
                    <a:pt x="967" y="1017"/>
                    <a:pt x="967" y="1022"/>
                  </a:cubicBezTo>
                  <a:cubicBezTo>
                    <a:pt x="968" y="1028"/>
                    <a:pt x="968" y="1028"/>
                    <a:pt x="968" y="1028"/>
                  </a:cubicBezTo>
                  <a:cubicBezTo>
                    <a:pt x="966" y="1028"/>
                    <a:pt x="966" y="1028"/>
                    <a:pt x="966" y="1028"/>
                  </a:cubicBezTo>
                  <a:moveTo>
                    <a:pt x="97" y="1019"/>
                  </a:moveTo>
                  <a:cubicBezTo>
                    <a:pt x="92" y="1014"/>
                    <a:pt x="87" y="1009"/>
                    <a:pt x="84" y="1003"/>
                  </a:cubicBezTo>
                  <a:cubicBezTo>
                    <a:pt x="86" y="1002"/>
                    <a:pt x="86" y="1002"/>
                    <a:pt x="86" y="1002"/>
                  </a:cubicBezTo>
                  <a:cubicBezTo>
                    <a:pt x="89" y="1007"/>
                    <a:pt x="93" y="1013"/>
                    <a:pt x="98" y="1018"/>
                  </a:cubicBezTo>
                  <a:cubicBezTo>
                    <a:pt x="97" y="1019"/>
                    <a:pt x="97" y="1019"/>
                    <a:pt x="97" y="1019"/>
                  </a:cubicBezTo>
                  <a:moveTo>
                    <a:pt x="968" y="996"/>
                  </a:moveTo>
                  <a:cubicBezTo>
                    <a:pt x="966" y="995"/>
                    <a:pt x="966" y="995"/>
                    <a:pt x="966" y="995"/>
                  </a:cubicBezTo>
                  <a:cubicBezTo>
                    <a:pt x="967" y="989"/>
                    <a:pt x="968" y="982"/>
                    <a:pt x="969" y="976"/>
                  </a:cubicBezTo>
                  <a:cubicBezTo>
                    <a:pt x="971" y="976"/>
                    <a:pt x="971" y="976"/>
                    <a:pt x="971" y="976"/>
                  </a:cubicBezTo>
                  <a:cubicBezTo>
                    <a:pt x="970" y="982"/>
                    <a:pt x="969" y="989"/>
                    <a:pt x="968" y="996"/>
                  </a:cubicBezTo>
                  <a:moveTo>
                    <a:pt x="80" y="991"/>
                  </a:moveTo>
                  <a:cubicBezTo>
                    <a:pt x="80" y="989"/>
                    <a:pt x="79" y="987"/>
                    <a:pt x="79" y="985"/>
                  </a:cubicBezTo>
                  <a:cubicBezTo>
                    <a:pt x="79" y="982"/>
                    <a:pt x="79" y="982"/>
                    <a:pt x="79" y="982"/>
                  </a:cubicBezTo>
                  <a:cubicBezTo>
                    <a:pt x="79" y="978"/>
                    <a:pt x="80" y="975"/>
                    <a:pt x="81" y="971"/>
                  </a:cubicBezTo>
                  <a:cubicBezTo>
                    <a:pt x="83" y="972"/>
                    <a:pt x="83" y="972"/>
                    <a:pt x="83" y="972"/>
                  </a:cubicBezTo>
                  <a:cubicBezTo>
                    <a:pt x="82" y="975"/>
                    <a:pt x="81" y="978"/>
                    <a:pt x="81" y="982"/>
                  </a:cubicBezTo>
                  <a:cubicBezTo>
                    <a:pt x="81" y="985"/>
                    <a:pt x="81" y="985"/>
                    <a:pt x="81" y="985"/>
                  </a:cubicBezTo>
                  <a:cubicBezTo>
                    <a:pt x="81" y="987"/>
                    <a:pt x="82" y="989"/>
                    <a:pt x="82" y="991"/>
                  </a:cubicBezTo>
                  <a:cubicBezTo>
                    <a:pt x="80" y="991"/>
                    <a:pt x="80" y="991"/>
                    <a:pt x="80" y="991"/>
                  </a:cubicBezTo>
                  <a:moveTo>
                    <a:pt x="973" y="964"/>
                  </a:moveTo>
                  <a:cubicBezTo>
                    <a:pt x="971" y="964"/>
                    <a:pt x="971" y="964"/>
                    <a:pt x="971" y="964"/>
                  </a:cubicBezTo>
                  <a:cubicBezTo>
                    <a:pt x="972" y="957"/>
                    <a:pt x="973" y="951"/>
                    <a:pt x="974" y="944"/>
                  </a:cubicBezTo>
                  <a:cubicBezTo>
                    <a:pt x="976" y="944"/>
                    <a:pt x="976" y="944"/>
                    <a:pt x="976" y="944"/>
                  </a:cubicBezTo>
                  <a:cubicBezTo>
                    <a:pt x="975" y="951"/>
                    <a:pt x="974" y="958"/>
                    <a:pt x="973" y="964"/>
                  </a:cubicBezTo>
                  <a:moveTo>
                    <a:pt x="88" y="961"/>
                  </a:moveTo>
                  <a:cubicBezTo>
                    <a:pt x="86" y="960"/>
                    <a:pt x="86" y="960"/>
                    <a:pt x="86" y="960"/>
                  </a:cubicBezTo>
                  <a:cubicBezTo>
                    <a:pt x="94" y="947"/>
                    <a:pt x="94" y="947"/>
                    <a:pt x="94" y="947"/>
                  </a:cubicBezTo>
                  <a:cubicBezTo>
                    <a:pt x="92" y="946"/>
                    <a:pt x="92" y="946"/>
                    <a:pt x="92" y="946"/>
                  </a:cubicBezTo>
                  <a:cubicBezTo>
                    <a:pt x="93" y="944"/>
                    <a:pt x="93" y="944"/>
                    <a:pt x="93" y="944"/>
                  </a:cubicBezTo>
                  <a:cubicBezTo>
                    <a:pt x="97" y="946"/>
                    <a:pt x="97" y="946"/>
                    <a:pt x="97" y="946"/>
                  </a:cubicBezTo>
                  <a:cubicBezTo>
                    <a:pt x="88" y="961"/>
                    <a:pt x="88" y="961"/>
                    <a:pt x="88" y="961"/>
                  </a:cubicBezTo>
                  <a:moveTo>
                    <a:pt x="81" y="941"/>
                  </a:moveTo>
                  <a:cubicBezTo>
                    <a:pt x="80" y="940"/>
                    <a:pt x="80" y="940"/>
                    <a:pt x="80" y="940"/>
                  </a:cubicBezTo>
                  <a:cubicBezTo>
                    <a:pt x="76" y="939"/>
                    <a:pt x="74" y="937"/>
                    <a:pt x="71" y="936"/>
                  </a:cubicBezTo>
                  <a:cubicBezTo>
                    <a:pt x="69" y="934"/>
                    <a:pt x="66" y="932"/>
                    <a:pt x="64" y="930"/>
                  </a:cubicBezTo>
                  <a:cubicBezTo>
                    <a:pt x="66" y="928"/>
                    <a:pt x="66" y="928"/>
                    <a:pt x="66" y="928"/>
                  </a:cubicBezTo>
                  <a:cubicBezTo>
                    <a:pt x="68" y="931"/>
                    <a:pt x="70" y="932"/>
                    <a:pt x="72" y="934"/>
                  </a:cubicBezTo>
                  <a:cubicBezTo>
                    <a:pt x="75" y="936"/>
                    <a:pt x="77" y="937"/>
                    <a:pt x="81" y="939"/>
                  </a:cubicBezTo>
                  <a:cubicBezTo>
                    <a:pt x="82" y="939"/>
                    <a:pt x="82" y="939"/>
                    <a:pt x="82" y="939"/>
                  </a:cubicBezTo>
                  <a:cubicBezTo>
                    <a:pt x="81" y="941"/>
                    <a:pt x="81" y="941"/>
                    <a:pt x="81" y="941"/>
                  </a:cubicBezTo>
                  <a:moveTo>
                    <a:pt x="979" y="933"/>
                  </a:moveTo>
                  <a:cubicBezTo>
                    <a:pt x="977" y="932"/>
                    <a:pt x="977" y="932"/>
                    <a:pt x="977" y="932"/>
                  </a:cubicBezTo>
                  <a:cubicBezTo>
                    <a:pt x="979" y="926"/>
                    <a:pt x="981" y="919"/>
                    <a:pt x="983" y="913"/>
                  </a:cubicBezTo>
                  <a:cubicBezTo>
                    <a:pt x="985" y="914"/>
                    <a:pt x="985" y="914"/>
                    <a:pt x="985" y="914"/>
                  </a:cubicBezTo>
                  <a:cubicBezTo>
                    <a:pt x="983" y="920"/>
                    <a:pt x="981" y="926"/>
                    <a:pt x="979" y="933"/>
                  </a:cubicBezTo>
                  <a:moveTo>
                    <a:pt x="58" y="920"/>
                  </a:moveTo>
                  <a:cubicBezTo>
                    <a:pt x="56" y="915"/>
                    <a:pt x="55" y="910"/>
                    <a:pt x="55" y="905"/>
                  </a:cubicBezTo>
                  <a:cubicBezTo>
                    <a:pt x="55" y="903"/>
                    <a:pt x="55" y="901"/>
                    <a:pt x="55" y="899"/>
                  </a:cubicBezTo>
                  <a:cubicBezTo>
                    <a:pt x="57" y="900"/>
                    <a:pt x="57" y="900"/>
                    <a:pt x="57" y="900"/>
                  </a:cubicBezTo>
                  <a:cubicBezTo>
                    <a:pt x="57" y="901"/>
                    <a:pt x="57" y="903"/>
                    <a:pt x="57" y="905"/>
                  </a:cubicBezTo>
                  <a:cubicBezTo>
                    <a:pt x="57" y="910"/>
                    <a:pt x="58" y="914"/>
                    <a:pt x="60" y="919"/>
                  </a:cubicBezTo>
                  <a:cubicBezTo>
                    <a:pt x="58" y="920"/>
                    <a:pt x="58" y="920"/>
                    <a:pt x="58" y="920"/>
                  </a:cubicBezTo>
                  <a:moveTo>
                    <a:pt x="988" y="902"/>
                  </a:moveTo>
                  <a:cubicBezTo>
                    <a:pt x="986" y="902"/>
                    <a:pt x="986" y="902"/>
                    <a:pt x="986" y="902"/>
                  </a:cubicBezTo>
                  <a:cubicBezTo>
                    <a:pt x="989" y="895"/>
                    <a:pt x="991" y="889"/>
                    <a:pt x="993" y="883"/>
                  </a:cubicBezTo>
                  <a:cubicBezTo>
                    <a:pt x="995" y="883"/>
                    <a:pt x="995" y="883"/>
                    <a:pt x="995" y="883"/>
                  </a:cubicBezTo>
                  <a:cubicBezTo>
                    <a:pt x="993" y="890"/>
                    <a:pt x="990" y="896"/>
                    <a:pt x="988" y="902"/>
                  </a:cubicBezTo>
                  <a:moveTo>
                    <a:pt x="60" y="888"/>
                  </a:moveTo>
                  <a:cubicBezTo>
                    <a:pt x="58" y="888"/>
                    <a:pt x="58" y="888"/>
                    <a:pt x="58" y="888"/>
                  </a:cubicBezTo>
                  <a:cubicBezTo>
                    <a:pt x="61" y="880"/>
                    <a:pt x="64" y="874"/>
                    <a:pt x="67" y="869"/>
                  </a:cubicBezTo>
                  <a:cubicBezTo>
                    <a:pt x="69" y="871"/>
                    <a:pt x="69" y="871"/>
                    <a:pt x="69" y="871"/>
                  </a:cubicBezTo>
                  <a:cubicBezTo>
                    <a:pt x="66" y="875"/>
                    <a:pt x="62" y="881"/>
                    <a:pt x="60" y="888"/>
                  </a:cubicBezTo>
                  <a:moveTo>
                    <a:pt x="999" y="872"/>
                  </a:moveTo>
                  <a:cubicBezTo>
                    <a:pt x="998" y="871"/>
                    <a:pt x="998" y="871"/>
                    <a:pt x="998" y="871"/>
                  </a:cubicBezTo>
                  <a:cubicBezTo>
                    <a:pt x="1000" y="865"/>
                    <a:pt x="1003" y="859"/>
                    <a:pt x="1006" y="853"/>
                  </a:cubicBezTo>
                  <a:cubicBezTo>
                    <a:pt x="1007" y="854"/>
                    <a:pt x="1007" y="854"/>
                    <a:pt x="1007" y="854"/>
                  </a:cubicBezTo>
                  <a:cubicBezTo>
                    <a:pt x="1005" y="860"/>
                    <a:pt x="1002" y="866"/>
                    <a:pt x="999" y="872"/>
                  </a:cubicBezTo>
                  <a:moveTo>
                    <a:pt x="75" y="861"/>
                  </a:moveTo>
                  <a:cubicBezTo>
                    <a:pt x="74" y="859"/>
                    <a:pt x="74" y="859"/>
                    <a:pt x="74" y="859"/>
                  </a:cubicBezTo>
                  <a:cubicBezTo>
                    <a:pt x="79" y="851"/>
                    <a:pt x="79" y="851"/>
                    <a:pt x="79" y="851"/>
                  </a:cubicBezTo>
                  <a:cubicBezTo>
                    <a:pt x="72" y="850"/>
                    <a:pt x="72" y="850"/>
                    <a:pt x="72" y="850"/>
                  </a:cubicBezTo>
                  <a:cubicBezTo>
                    <a:pt x="73" y="848"/>
                    <a:pt x="73" y="848"/>
                    <a:pt x="73" y="848"/>
                  </a:cubicBezTo>
                  <a:cubicBezTo>
                    <a:pt x="82" y="850"/>
                    <a:pt x="82" y="850"/>
                    <a:pt x="82" y="850"/>
                  </a:cubicBezTo>
                  <a:cubicBezTo>
                    <a:pt x="75" y="861"/>
                    <a:pt x="75" y="861"/>
                    <a:pt x="75" y="861"/>
                  </a:cubicBezTo>
                  <a:moveTo>
                    <a:pt x="60" y="847"/>
                  </a:moveTo>
                  <a:cubicBezTo>
                    <a:pt x="56" y="845"/>
                    <a:pt x="56" y="845"/>
                    <a:pt x="56" y="845"/>
                  </a:cubicBezTo>
                  <a:cubicBezTo>
                    <a:pt x="51" y="844"/>
                    <a:pt x="46" y="843"/>
                    <a:pt x="41" y="842"/>
                  </a:cubicBezTo>
                  <a:cubicBezTo>
                    <a:pt x="42" y="840"/>
                    <a:pt x="42" y="840"/>
                    <a:pt x="42" y="840"/>
                  </a:cubicBezTo>
                  <a:cubicBezTo>
                    <a:pt x="47" y="841"/>
                    <a:pt x="51" y="842"/>
                    <a:pt x="56" y="843"/>
                  </a:cubicBezTo>
                  <a:cubicBezTo>
                    <a:pt x="61" y="845"/>
                    <a:pt x="61" y="845"/>
                    <a:pt x="61" y="845"/>
                  </a:cubicBezTo>
                  <a:cubicBezTo>
                    <a:pt x="60" y="847"/>
                    <a:pt x="60" y="847"/>
                    <a:pt x="60" y="847"/>
                  </a:cubicBezTo>
                  <a:moveTo>
                    <a:pt x="1013" y="843"/>
                  </a:moveTo>
                  <a:cubicBezTo>
                    <a:pt x="1011" y="842"/>
                    <a:pt x="1011" y="842"/>
                    <a:pt x="1011" y="842"/>
                  </a:cubicBezTo>
                  <a:cubicBezTo>
                    <a:pt x="1014" y="836"/>
                    <a:pt x="1016" y="831"/>
                    <a:pt x="1020" y="824"/>
                  </a:cubicBezTo>
                  <a:cubicBezTo>
                    <a:pt x="1022" y="825"/>
                    <a:pt x="1022" y="825"/>
                    <a:pt x="1022" y="825"/>
                  </a:cubicBezTo>
                  <a:cubicBezTo>
                    <a:pt x="1018" y="832"/>
                    <a:pt x="1015" y="837"/>
                    <a:pt x="1013" y="843"/>
                  </a:cubicBezTo>
                  <a:moveTo>
                    <a:pt x="30" y="837"/>
                  </a:moveTo>
                  <a:cubicBezTo>
                    <a:pt x="26" y="836"/>
                    <a:pt x="23" y="834"/>
                    <a:pt x="20" y="832"/>
                  </a:cubicBezTo>
                  <a:cubicBezTo>
                    <a:pt x="17" y="831"/>
                    <a:pt x="15" y="829"/>
                    <a:pt x="13" y="826"/>
                  </a:cubicBezTo>
                  <a:cubicBezTo>
                    <a:pt x="14" y="825"/>
                    <a:pt x="14" y="825"/>
                    <a:pt x="14" y="825"/>
                  </a:cubicBezTo>
                  <a:cubicBezTo>
                    <a:pt x="16" y="827"/>
                    <a:pt x="19" y="829"/>
                    <a:pt x="21" y="831"/>
                  </a:cubicBezTo>
                  <a:cubicBezTo>
                    <a:pt x="24" y="832"/>
                    <a:pt x="27" y="834"/>
                    <a:pt x="30" y="836"/>
                  </a:cubicBezTo>
                  <a:cubicBezTo>
                    <a:pt x="30" y="837"/>
                    <a:pt x="30" y="837"/>
                    <a:pt x="30" y="837"/>
                  </a:cubicBezTo>
                  <a:moveTo>
                    <a:pt x="5" y="817"/>
                  </a:moveTo>
                  <a:cubicBezTo>
                    <a:pt x="2" y="811"/>
                    <a:pt x="0" y="804"/>
                    <a:pt x="0" y="797"/>
                  </a:cubicBezTo>
                  <a:cubicBezTo>
                    <a:pt x="2" y="797"/>
                    <a:pt x="2" y="797"/>
                    <a:pt x="2" y="797"/>
                  </a:cubicBezTo>
                  <a:cubicBezTo>
                    <a:pt x="2" y="804"/>
                    <a:pt x="4" y="810"/>
                    <a:pt x="7" y="816"/>
                  </a:cubicBezTo>
                  <a:cubicBezTo>
                    <a:pt x="5" y="817"/>
                    <a:pt x="5" y="817"/>
                    <a:pt x="5" y="817"/>
                  </a:cubicBezTo>
                  <a:moveTo>
                    <a:pt x="1027" y="815"/>
                  </a:moveTo>
                  <a:cubicBezTo>
                    <a:pt x="1025" y="814"/>
                    <a:pt x="1025" y="814"/>
                    <a:pt x="1025" y="814"/>
                  </a:cubicBezTo>
                  <a:cubicBezTo>
                    <a:pt x="1035" y="796"/>
                    <a:pt x="1035" y="796"/>
                    <a:pt x="1035" y="796"/>
                  </a:cubicBezTo>
                  <a:cubicBezTo>
                    <a:pt x="1037" y="797"/>
                    <a:pt x="1037" y="797"/>
                    <a:pt x="1037" y="797"/>
                  </a:cubicBezTo>
                  <a:cubicBezTo>
                    <a:pt x="1027" y="815"/>
                    <a:pt x="1027" y="815"/>
                    <a:pt x="1027" y="815"/>
                  </a:cubicBezTo>
                  <a:moveTo>
                    <a:pt x="1043" y="787"/>
                  </a:moveTo>
                  <a:cubicBezTo>
                    <a:pt x="1041" y="786"/>
                    <a:pt x="1041" y="786"/>
                    <a:pt x="1041" y="786"/>
                  </a:cubicBezTo>
                  <a:cubicBezTo>
                    <a:pt x="1044" y="780"/>
                    <a:pt x="1047" y="774"/>
                    <a:pt x="1051" y="768"/>
                  </a:cubicBezTo>
                  <a:cubicBezTo>
                    <a:pt x="1052" y="769"/>
                    <a:pt x="1052" y="769"/>
                    <a:pt x="1052" y="769"/>
                  </a:cubicBezTo>
                  <a:cubicBezTo>
                    <a:pt x="1049" y="775"/>
                    <a:pt x="1046" y="781"/>
                    <a:pt x="1043" y="787"/>
                  </a:cubicBezTo>
                  <a:moveTo>
                    <a:pt x="4" y="785"/>
                  </a:moveTo>
                  <a:cubicBezTo>
                    <a:pt x="2" y="785"/>
                    <a:pt x="2" y="785"/>
                    <a:pt x="2" y="785"/>
                  </a:cubicBezTo>
                  <a:cubicBezTo>
                    <a:pt x="3" y="779"/>
                    <a:pt x="5" y="773"/>
                    <a:pt x="8" y="766"/>
                  </a:cubicBezTo>
                  <a:cubicBezTo>
                    <a:pt x="10" y="767"/>
                    <a:pt x="10" y="767"/>
                    <a:pt x="10" y="767"/>
                  </a:cubicBezTo>
                  <a:cubicBezTo>
                    <a:pt x="7" y="774"/>
                    <a:pt x="5" y="780"/>
                    <a:pt x="4" y="785"/>
                  </a:cubicBezTo>
                  <a:moveTo>
                    <a:pt x="1058" y="759"/>
                  </a:moveTo>
                  <a:cubicBezTo>
                    <a:pt x="1056" y="758"/>
                    <a:pt x="1056" y="758"/>
                    <a:pt x="1056" y="758"/>
                  </a:cubicBezTo>
                  <a:cubicBezTo>
                    <a:pt x="1060" y="752"/>
                    <a:pt x="1063" y="746"/>
                    <a:pt x="1066" y="740"/>
                  </a:cubicBezTo>
                  <a:cubicBezTo>
                    <a:pt x="1068" y="741"/>
                    <a:pt x="1068" y="741"/>
                    <a:pt x="1068" y="741"/>
                  </a:cubicBezTo>
                  <a:cubicBezTo>
                    <a:pt x="1064" y="747"/>
                    <a:pt x="1061" y="753"/>
                    <a:pt x="1058" y="759"/>
                  </a:cubicBezTo>
                  <a:moveTo>
                    <a:pt x="15" y="756"/>
                  </a:moveTo>
                  <a:cubicBezTo>
                    <a:pt x="13" y="755"/>
                    <a:pt x="13" y="755"/>
                    <a:pt x="13" y="755"/>
                  </a:cubicBezTo>
                  <a:cubicBezTo>
                    <a:pt x="16" y="750"/>
                    <a:pt x="19" y="744"/>
                    <a:pt x="23" y="737"/>
                  </a:cubicBezTo>
                  <a:cubicBezTo>
                    <a:pt x="25" y="738"/>
                    <a:pt x="25" y="738"/>
                    <a:pt x="25" y="738"/>
                  </a:cubicBezTo>
                  <a:cubicBezTo>
                    <a:pt x="21" y="745"/>
                    <a:pt x="18" y="750"/>
                    <a:pt x="15" y="756"/>
                  </a:cubicBezTo>
                  <a:moveTo>
                    <a:pt x="1073" y="730"/>
                  </a:moveTo>
                  <a:cubicBezTo>
                    <a:pt x="1071" y="729"/>
                    <a:pt x="1071" y="729"/>
                    <a:pt x="1071" y="729"/>
                  </a:cubicBezTo>
                  <a:cubicBezTo>
                    <a:pt x="1074" y="723"/>
                    <a:pt x="1077" y="717"/>
                    <a:pt x="1080" y="711"/>
                  </a:cubicBezTo>
                  <a:cubicBezTo>
                    <a:pt x="1082" y="712"/>
                    <a:pt x="1082" y="712"/>
                    <a:pt x="1082" y="712"/>
                  </a:cubicBezTo>
                  <a:cubicBezTo>
                    <a:pt x="1079" y="718"/>
                    <a:pt x="1076" y="724"/>
                    <a:pt x="1073" y="730"/>
                  </a:cubicBezTo>
                  <a:moveTo>
                    <a:pt x="31" y="728"/>
                  </a:moveTo>
                  <a:cubicBezTo>
                    <a:pt x="29" y="727"/>
                    <a:pt x="29" y="727"/>
                    <a:pt x="29" y="727"/>
                  </a:cubicBezTo>
                  <a:cubicBezTo>
                    <a:pt x="32" y="722"/>
                    <a:pt x="35" y="716"/>
                    <a:pt x="40" y="710"/>
                  </a:cubicBezTo>
                  <a:cubicBezTo>
                    <a:pt x="41" y="711"/>
                    <a:pt x="41" y="711"/>
                    <a:pt x="41" y="711"/>
                  </a:cubicBezTo>
                  <a:cubicBezTo>
                    <a:pt x="37" y="718"/>
                    <a:pt x="34" y="723"/>
                    <a:pt x="31" y="728"/>
                  </a:cubicBezTo>
                  <a:moveTo>
                    <a:pt x="1088" y="702"/>
                  </a:moveTo>
                  <a:cubicBezTo>
                    <a:pt x="1086" y="701"/>
                    <a:pt x="1086" y="701"/>
                    <a:pt x="1086" y="701"/>
                  </a:cubicBezTo>
                  <a:cubicBezTo>
                    <a:pt x="1089" y="694"/>
                    <a:pt x="1092" y="688"/>
                    <a:pt x="1094" y="683"/>
                  </a:cubicBezTo>
                  <a:cubicBezTo>
                    <a:pt x="1096" y="683"/>
                    <a:pt x="1096" y="683"/>
                    <a:pt x="1096" y="683"/>
                  </a:cubicBezTo>
                  <a:cubicBezTo>
                    <a:pt x="1093" y="689"/>
                    <a:pt x="1091" y="695"/>
                    <a:pt x="1088" y="702"/>
                  </a:cubicBezTo>
                  <a:moveTo>
                    <a:pt x="48" y="701"/>
                  </a:moveTo>
                  <a:cubicBezTo>
                    <a:pt x="46" y="700"/>
                    <a:pt x="46" y="700"/>
                    <a:pt x="46" y="700"/>
                  </a:cubicBezTo>
                  <a:cubicBezTo>
                    <a:pt x="57" y="683"/>
                    <a:pt x="57" y="683"/>
                    <a:pt x="57" y="683"/>
                  </a:cubicBezTo>
                  <a:cubicBezTo>
                    <a:pt x="58" y="684"/>
                    <a:pt x="58" y="684"/>
                    <a:pt x="58" y="684"/>
                  </a:cubicBezTo>
                  <a:cubicBezTo>
                    <a:pt x="48" y="701"/>
                    <a:pt x="48" y="701"/>
                    <a:pt x="48" y="701"/>
                  </a:cubicBezTo>
                  <a:moveTo>
                    <a:pt x="65" y="674"/>
                  </a:moveTo>
                  <a:cubicBezTo>
                    <a:pt x="63" y="673"/>
                    <a:pt x="63" y="673"/>
                    <a:pt x="63" y="673"/>
                  </a:cubicBezTo>
                  <a:cubicBezTo>
                    <a:pt x="67" y="666"/>
                    <a:pt x="71" y="661"/>
                    <a:pt x="74" y="656"/>
                  </a:cubicBezTo>
                  <a:cubicBezTo>
                    <a:pt x="75" y="657"/>
                    <a:pt x="75" y="657"/>
                    <a:pt x="75" y="657"/>
                  </a:cubicBezTo>
                  <a:cubicBezTo>
                    <a:pt x="72" y="662"/>
                    <a:pt x="69" y="667"/>
                    <a:pt x="65" y="674"/>
                  </a:cubicBezTo>
                  <a:moveTo>
                    <a:pt x="1101" y="672"/>
                  </a:moveTo>
                  <a:cubicBezTo>
                    <a:pt x="1099" y="672"/>
                    <a:pt x="1099" y="672"/>
                    <a:pt x="1099" y="672"/>
                  </a:cubicBezTo>
                  <a:cubicBezTo>
                    <a:pt x="1102" y="665"/>
                    <a:pt x="1104" y="659"/>
                    <a:pt x="1106" y="653"/>
                  </a:cubicBezTo>
                  <a:cubicBezTo>
                    <a:pt x="1108" y="654"/>
                    <a:pt x="1108" y="654"/>
                    <a:pt x="1108" y="654"/>
                  </a:cubicBezTo>
                  <a:cubicBezTo>
                    <a:pt x="1106" y="659"/>
                    <a:pt x="1104" y="666"/>
                    <a:pt x="1101" y="672"/>
                  </a:cubicBezTo>
                  <a:moveTo>
                    <a:pt x="82" y="646"/>
                  </a:moveTo>
                  <a:cubicBezTo>
                    <a:pt x="80" y="645"/>
                    <a:pt x="80" y="645"/>
                    <a:pt x="80" y="645"/>
                  </a:cubicBezTo>
                  <a:cubicBezTo>
                    <a:pt x="81" y="643"/>
                    <a:pt x="81" y="643"/>
                    <a:pt x="81" y="643"/>
                  </a:cubicBezTo>
                  <a:cubicBezTo>
                    <a:pt x="84" y="638"/>
                    <a:pt x="87" y="633"/>
                    <a:pt x="89" y="628"/>
                  </a:cubicBezTo>
                  <a:cubicBezTo>
                    <a:pt x="91" y="629"/>
                    <a:pt x="91" y="629"/>
                    <a:pt x="91" y="629"/>
                  </a:cubicBezTo>
                  <a:cubicBezTo>
                    <a:pt x="89" y="634"/>
                    <a:pt x="86" y="639"/>
                    <a:pt x="83" y="644"/>
                  </a:cubicBezTo>
                  <a:cubicBezTo>
                    <a:pt x="82" y="646"/>
                    <a:pt x="82" y="646"/>
                    <a:pt x="82" y="646"/>
                  </a:cubicBezTo>
                  <a:moveTo>
                    <a:pt x="1112" y="642"/>
                  </a:moveTo>
                  <a:cubicBezTo>
                    <a:pt x="1110" y="642"/>
                    <a:pt x="1110" y="642"/>
                    <a:pt x="1110" y="642"/>
                  </a:cubicBezTo>
                  <a:cubicBezTo>
                    <a:pt x="1112" y="635"/>
                    <a:pt x="1113" y="629"/>
                    <a:pt x="1115" y="622"/>
                  </a:cubicBezTo>
                  <a:cubicBezTo>
                    <a:pt x="1117" y="623"/>
                    <a:pt x="1117" y="623"/>
                    <a:pt x="1117" y="623"/>
                  </a:cubicBezTo>
                  <a:cubicBezTo>
                    <a:pt x="1115" y="629"/>
                    <a:pt x="1114" y="636"/>
                    <a:pt x="1112" y="642"/>
                  </a:cubicBezTo>
                  <a:moveTo>
                    <a:pt x="96" y="618"/>
                  </a:moveTo>
                  <a:cubicBezTo>
                    <a:pt x="94" y="617"/>
                    <a:pt x="94" y="617"/>
                    <a:pt x="94" y="617"/>
                  </a:cubicBezTo>
                  <a:cubicBezTo>
                    <a:pt x="98" y="610"/>
                    <a:pt x="100" y="604"/>
                    <a:pt x="102" y="599"/>
                  </a:cubicBezTo>
                  <a:cubicBezTo>
                    <a:pt x="103" y="599"/>
                    <a:pt x="103" y="599"/>
                    <a:pt x="103" y="599"/>
                  </a:cubicBezTo>
                  <a:cubicBezTo>
                    <a:pt x="102" y="605"/>
                    <a:pt x="99" y="611"/>
                    <a:pt x="96" y="618"/>
                  </a:cubicBezTo>
                  <a:moveTo>
                    <a:pt x="1120" y="611"/>
                  </a:moveTo>
                  <a:cubicBezTo>
                    <a:pt x="1118" y="611"/>
                    <a:pt x="1118" y="611"/>
                    <a:pt x="1118" y="611"/>
                  </a:cubicBezTo>
                  <a:cubicBezTo>
                    <a:pt x="1119" y="604"/>
                    <a:pt x="1121" y="598"/>
                    <a:pt x="1122" y="591"/>
                  </a:cubicBezTo>
                  <a:cubicBezTo>
                    <a:pt x="1124" y="591"/>
                    <a:pt x="1124" y="591"/>
                    <a:pt x="1124" y="591"/>
                  </a:cubicBezTo>
                  <a:cubicBezTo>
                    <a:pt x="1123" y="598"/>
                    <a:pt x="1121" y="605"/>
                    <a:pt x="1120" y="611"/>
                  </a:cubicBezTo>
                  <a:moveTo>
                    <a:pt x="106" y="587"/>
                  </a:moveTo>
                  <a:cubicBezTo>
                    <a:pt x="104" y="587"/>
                    <a:pt x="104" y="587"/>
                    <a:pt x="104" y="587"/>
                  </a:cubicBezTo>
                  <a:cubicBezTo>
                    <a:pt x="105" y="583"/>
                    <a:pt x="105" y="578"/>
                    <a:pt x="105" y="574"/>
                  </a:cubicBezTo>
                  <a:cubicBezTo>
                    <a:pt x="105" y="572"/>
                    <a:pt x="105" y="569"/>
                    <a:pt x="105" y="567"/>
                  </a:cubicBezTo>
                  <a:cubicBezTo>
                    <a:pt x="107" y="567"/>
                    <a:pt x="107" y="567"/>
                    <a:pt x="107" y="567"/>
                  </a:cubicBezTo>
                  <a:cubicBezTo>
                    <a:pt x="107" y="569"/>
                    <a:pt x="107" y="572"/>
                    <a:pt x="107" y="574"/>
                  </a:cubicBezTo>
                  <a:cubicBezTo>
                    <a:pt x="107" y="578"/>
                    <a:pt x="107" y="583"/>
                    <a:pt x="106" y="587"/>
                  </a:cubicBezTo>
                  <a:moveTo>
                    <a:pt x="1126" y="580"/>
                  </a:moveTo>
                  <a:cubicBezTo>
                    <a:pt x="1124" y="579"/>
                    <a:pt x="1124" y="579"/>
                    <a:pt x="1124" y="579"/>
                  </a:cubicBezTo>
                  <a:cubicBezTo>
                    <a:pt x="1125" y="573"/>
                    <a:pt x="1126" y="566"/>
                    <a:pt x="1127" y="560"/>
                  </a:cubicBezTo>
                  <a:cubicBezTo>
                    <a:pt x="1129" y="560"/>
                    <a:pt x="1129" y="560"/>
                    <a:pt x="1129" y="560"/>
                  </a:cubicBezTo>
                  <a:cubicBezTo>
                    <a:pt x="1128" y="566"/>
                    <a:pt x="1127" y="573"/>
                    <a:pt x="1126" y="580"/>
                  </a:cubicBezTo>
                  <a:moveTo>
                    <a:pt x="103" y="556"/>
                  </a:moveTo>
                  <a:cubicBezTo>
                    <a:pt x="103" y="553"/>
                    <a:pt x="102" y="551"/>
                    <a:pt x="101" y="548"/>
                  </a:cubicBezTo>
                  <a:cubicBezTo>
                    <a:pt x="100" y="544"/>
                    <a:pt x="99" y="540"/>
                    <a:pt x="98" y="536"/>
                  </a:cubicBezTo>
                  <a:cubicBezTo>
                    <a:pt x="100" y="536"/>
                    <a:pt x="100" y="536"/>
                    <a:pt x="100" y="536"/>
                  </a:cubicBezTo>
                  <a:cubicBezTo>
                    <a:pt x="101" y="540"/>
                    <a:pt x="102" y="544"/>
                    <a:pt x="103" y="547"/>
                  </a:cubicBezTo>
                  <a:cubicBezTo>
                    <a:pt x="104" y="550"/>
                    <a:pt x="105" y="553"/>
                    <a:pt x="105" y="555"/>
                  </a:cubicBezTo>
                  <a:cubicBezTo>
                    <a:pt x="103" y="556"/>
                    <a:pt x="103" y="556"/>
                    <a:pt x="103" y="556"/>
                  </a:cubicBezTo>
                  <a:moveTo>
                    <a:pt x="1130" y="548"/>
                  </a:moveTo>
                  <a:cubicBezTo>
                    <a:pt x="1128" y="548"/>
                    <a:pt x="1128" y="548"/>
                    <a:pt x="1128" y="548"/>
                  </a:cubicBezTo>
                  <a:cubicBezTo>
                    <a:pt x="1128" y="541"/>
                    <a:pt x="1129" y="534"/>
                    <a:pt x="1129" y="528"/>
                  </a:cubicBezTo>
                  <a:cubicBezTo>
                    <a:pt x="1131" y="528"/>
                    <a:pt x="1131" y="528"/>
                    <a:pt x="1131" y="528"/>
                  </a:cubicBezTo>
                  <a:cubicBezTo>
                    <a:pt x="1131" y="534"/>
                    <a:pt x="1130" y="541"/>
                    <a:pt x="1130" y="548"/>
                  </a:cubicBezTo>
                  <a:moveTo>
                    <a:pt x="95" y="525"/>
                  </a:moveTo>
                  <a:cubicBezTo>
                    <a:pt x="94" y="518"/>
                    <a:pt x="93" y="511"/>
                    <a:pt x="92" y="505"/>
                  </a:cubicBezTo>
                  <a:cubicBezTo>
                    <a:pt x="94" y="505"/>
                    <a:pt x="94" y="505"/>
                    <a:pt x="94" y="505"/>
                  </a:cubicBezTo>
                  <a:cubicBezTo>
                    <a:pt x="95" y="511"/>
                    <a:pt x="96" y="518"/>
                    <a:pt x="97" y="524"/>
                  </a:cubicBezTo>
                  <a:cubicBezTo>
                    <a:pt x="95" y="525"/>
                    <a:pt x="95" y="525"/>
                    <a:pt x="95" y="525"/>
                  </a:cubicBezTo>
                  <a:moveTo>
                    <a:pt x="1132" y="516"/>
                  </a:moveTo>
                  <a:cubicBezTo>
                    <a:pt x="1130" y="516"/>
                    <a:pt x="1130" y="516"/>
                    <a:pt x="1130" y="516"/>
                  </a:cubicBezTo>
                  <a:cubicBezTo>
                    <a:pt x="1130" y="512"/>
                    <a:pt x="1130" y="507"/>
                    <a:pt x="1130" y="503"/>
                  </a:cubicBezTo>
                  <a:cubicBezTo>
                    <a:pt x="1130" y="501"/>
                    <a:pt x="1130" y="498"/>
                    <a:pt x="1130" y="496"/>
                  </a:cubicBezTo>
                  <a:cubicBezTo>
                    <a:pt x="1132" y="496"/>
                    <a:pt x="1132" y="496"/>
                    <a:pt x="1132" y="496"/>
                  </a:cubicBezTo>
                  <a:cubicBezTo>
                    <a:pt x="1132" y="498"/>
                    <a:pt x="1132" y="501"/>
                    <a:pt x="1132" y="503"/>
                  </a:cubicBezTo>
                  <a:cubicBezTo>
                    <a:pt x="1132" y="507"/>
                    <a:pt x="1132" y="512"/>
                    <a:pt x="1132" y="516"/>
                  </a:cubicBezTo>
                  <a:moveTo>
                    <a:pt x="90" y="493"/>
                  </a:moveTo>
                  <a:cubicBezTo>
                    <a:pt x="90" y="486"/>
                    <a:pt x="89" y="479"/>
                    <a:pt x="89" y="473"/>
                  </a:cubicBezTo>
                  <a:cubicBezTo>
                    <a:pt x="91" y="473"/>
                    <a:pt x="91" y="473"/>
                    <a:pt x="91" y="473"/>
                  </a:cubicBezTo>
                  <a:cubicBezTo>
                    <a:pt x="91" y="479"/>
                    <a:pt x="92" y="486"/>
                    <a:pt x="92" y="493"/>
                  </a:cubicBezTo>
                  <a:cubicBezTo>
                    <a:pt x="90" y="493"/>
                    <a:pt x="90" y="493"/>
                    <a:pt x="90" y="493"/>
                  </a:cubicBezTo>
                  <a:moveTo>
                    <a:pt x="1129" y="484"/>
                  </a:moveTo>
                  <a:cubicBezTo>
                    <a:pt x="1129" y="477"/>
                    <a:pt x="1129" y="471"/>
                    <a:pt x="1128" y="464"/>
                  </a:cubicBezTo>
                  <a:cubicBezTo>
                    <a:pt x="1130" y="464"/>
                    <a:pt x="1130" y="464"/>
                    <a:pt x="1130" y="464"/>
                  </a:cubicBezTo>
                  <a:cubicBezTo>
                    <a:pt x="1131" y="470"/>
                    <a:pt x="1131" y="477"/>
                    <a:pt x="1131" y="484"/>
                  </a:cubicBezTo>
                  <a:cubicBezTo>
                    <a:pt x="1129" y="484"/>
                    <a:pt x="1129" y="484"/>
                    <a:pt x="1129" y="484"/>
                  </a:cubicBezTo>
                  <a:moveTo>
                    <a:pt x="91" y="461"/>
                  </a:moveTo>
                  <a:cubicBezTo>
                    <a:pt x="89" y="461"/>
                    <a:pt x="89" y="461"/>
                    <a:pt x="89" y="461"/>
                  </a:cubicBezTo>
                  <a:cubicBezTo>
                    <a:pt x="90" y="454"/>
                    <a:pt x="90" y="447"/>
                    <a:pt x="91" y="441"/>
                  </a:cubicBezTo>
                  <a:cubicBezTo>
                    <a:pt x="93" y="441"/>
                    <a:pt x="93" y="441"/>
                    <a:pt x="93" y="441"/>
                  </a:cubicBezTo>
                  <a:cubicBezTo>
                    <a:pt x="92" y="448"/>
                    <a:pt x="92" y="454"/>
                    <a:pt x="91" y="461"/>
                  </a:cubicBezTo>
                  <a:moveTo>
                    <a:pt x="1127" y="452"/>
                  </a:moveTo>
                  <a:cubicBezTo>
                    <a:pt x="1126" y="445"/>
                    <a:pt x="1126" y="439"/>
                    <a:pt x="1125" y="432"/>
                  </a:cubicBezTo>
                  <a:cubicBezTo>
                    <a:pt x="1127" y="432"/>
                    <a:pt x="1127" y="432"/>
                    <a:pt x="1127" y="432"/>
                  </a:cubicBezTo>
                  <a:cubicBezTo>
                    <a:pt x="1128" y="438"/>
                    <a:pt x="1128" y="445"/>
                    <a:pt x="1129" y="452"/>
                  </a:cubicBezTo>
                  <a:cubicBezTo>
                    <a:pt x="1127" y="452"/>
                    <a:pt x="1127" y="452"/>
                    <a:pt x="1127" y="452"/>
                  </a:cubicBezTo>
                  <a:moveTo>
                    <a:pt x="96" y="430"/>
                  </a:moveTo>
                  <a:cubicBezTo>
                    <a:pt x="94" y="429"/>
                    <a:pt x="94" y="429"/>
                    <a:pt x="94" y="429"/>
                  </a:cubicBezTo>
                  <a:cubicBezTo>
                    <a:pt x="94" y="426"/>
                    <a:pt x="95" y="424"/>
                    <a:pt x="96" y="421"/>
                  </a:cubicBezTo>
                  <a:cubicBezTo>
                    <a:pt x="97" y="418"/>
                    <a:pt x="98" y="414"/>
                    <a:pt x="99" y="410"/>
                  </a:cubicBezTo>
                  <a:cubicBezTo>
                    <a:pt x="101" y="410"/>
                    <a:pt x="101" y="410"/>
                    <a:pt x="101" y="410"/>
                  </a:cubicBezTo>
                  <a:cubicBezTo>
                    <a:pt x="100" y="415"/>
                    <a:pt x="99" y="418"/>
                    <a:pt x="98" y="421"/>
                  </a:cubicBezTo>
                  <a:cubicBezTo>
                    <a:pt x="97" y="424"/>
                    <a:pt x="96" y="427"/>
                    <a:pt x="96" y="430"/>
                  </a:cubicBezTo>
                  <a:moveTo>
                    <a:pt x="1123" y="420"/>
                  </a:moveTo>
                  <a:cubicBezTo>
                    <a:pt x="1122" y="414"/>
                    <a:pt x="1120" y="407"/>
                    <a:pt x="1119" y="401"/>
                  </a:cubicBezTo>
                  <a:cubicBezTo>
                    <a:pt x="1121" y="400"/>
                    <a:pt x="1121" y="400"/>
                    <a:pt x="1121" y="400"/>
                  </a:cubicBezTo>
                  <a:cubicBezTo>
                    <a:pt x="1122" y="407"/>
                    <a:pt x="1124" y="413"/>
                    <a:pt x="1125" y="420"/>
                  </a:cubicBezTo>
                  <a:cubicBezTo>
                    <a:pt x="1123" y="420"/>
                    <a:pt x="1123" y="420"/>
                    <a:pt x="1123" y="420"/>
                  </a:cubicBezTo>
                  <a:moveTo>
                    <a:pt x="104" y="399"/>
                  </a:moveTo>
                  <a:cubicBezTo>
                    <a:pt x="102" y="398"/>
                    <a:pt x="102" y="398"/>
                    <a:pt x="102" y="398"/>
                  </a:cubicBezTo>
                  <a:cubicBezTo>
                    <a:pt x="103" y="394"/>
                    <a:pt x="103" y="394"/>
                    <a:pt x="103" y="394"/>
                  </a:cubicBezTo>
                  <a:cubicBezTo>
                    <a:pt x="104" y="389"/>
                    <a:pt x="105" y="384"/>
                    <a:pt x="107" y="379"/>
                  </a:cubicBezTo>
                  <a:cubicBezTo>
                    <a:pt x="109" y="379"/>
                    <a:pt x="109" y="379"/>
                    <a:pt x="109" y="379"/>
                  </a:cubicBezTo>
                  <a:cubicBezTo>
                    <a:pt x="107" y="385"/>
                    <a:pt x="106" y="390"/>
                    <a:pt x="105" y="394"/>
                  </a:cubicBezTo>
                  <a:cubicBezTo>
                    <a:pt x="104" y="399"/>
                    <a:pt x="104" y="399"/>
                    <a:pt x="104" y="399"/>
                  </a:cubicBezTo>
                  <a:moveTo>
                    <a:pt x="1116" y="389"/>
                  </a:moveTo>
                  <a:cubicBezTo>
                    <a:pt x="1115" y="383"/>
                    <a:pt x="1113" y="376"/>
                    <a:pt x="1111" y="370"/>
                  </a:cubicBezTo>
                  <a:cubicBezTo>
                    <a:pt x="1113" y="369"/>
                    <a:pt x="1113" y="369"/>
                    <a:pt x="1113" y="369"/>
                  </a:cubicBezTo>
                  <a:cubicBezTo>
                    <a:pt x="1115" y="376"/>
                    <a:pt x="1117" y="382"/>
                    <a:pt x="1118" y="389"/>
                  </a:cubicBezTo>
                  <a:cubicBezTo>
                    <a:pt x="1116" y="389"/>
                    <a:pt x="1116" y="389"/>
                    <a:pt x="1116" y="389"/>
                  </a:cubicBezTo>
                  <a:moveTo>
                    <a:pt x="112" y="368"/>
                  </a:moveTo>
                  <a:cubicBezTo>
                    <a:pt x="110" y="367"/>
                    <a:pt x="110" y="367"/>
                    <a:pt x="110" y="367"/>
                  </a:cubicBezTo>
                  <a:cubicBezTo>
                    <a:pt x="111" y="360"/>
                    <a:pt x="113" y="354"/>
                    <a:pt x="115" y="348"/>
                  </a:cubicBezTo>
                  <a:cubicBezTo>
                    <a:pt x="117" y="348"/>
                    <a:pt x="117" y="348"/>
                    <a:pt x="117" y="348"/>
                  </a:cubicBezTo>
                  <a:cubicBezTo>
                    <a:pt x="115" y="355"/>
                    <a:pt x="113" y="361"/>
                    <a:pt x="112" y="368"/>
                  </a:cubicBezTo>
                  <a:moveTo>
                    <a:pt x="1108" y="358"/>
                  </a:moveTo>
                  <a:cubicBezTo>
                    <a:pt x="1106" y="352"/>
                    <a:pt x="1104" y="346"/>
                    <a:pt x="1101" y="339"/>
                  </a:cubicBezTo>
                  <a:cubicBezTo>
                    <a:pt x="1103" y="339"/>
                    <a:pt x="1103" y="339"/>
                    <a:pt x="1103" y="339"/>
                  </a:cubicBezTo>
                  <a:cubicBezTo>
                    <a:pt x="1106" y="345"/>
                    <a:pt x="1108" y="351"/>
                    <a:pt x="1110" y="358"/>
                  </a:cubicBezTo>
                  <a:cubicBezTo>
                    <a:pt x="1108" y="358"/>
                    <a:pt x="1108" y="358"/>
                    <a:pt x="1108" y="358"/>
                  </a:cubicBezTo>
                  <a:moveTo>
                    <a:pt x="121" y="337"/>
                  </a:moveTo>
                  <a:cubicBezTo>
                    <a:pt x="119" y="336"/>
                    <a:pt x="119" y="336"/>
                    <a:pt x="119" y="336"/>
                  </a:cubicBezTo>
                  <a:cubicBezTo>
                    <a:pt x="121" y="330"/>
                    <a:pt x="124" y="324"/>
                    <a:pt x="126" y="318"/>
                  </a:cubicBezTo>
                  <a:cubicBezTo>
                    <a:pt x="128" y="319"/>
                    <a:pt x="128" y="319"/>
                    <a:pt x="128" y="319"/>
                  </a:cubicBezTo>
                  <a:cubicBezTo>
                    <a:pt x="126" y="325"/>
                    <a:pt x="123" y="331"/>
                    <a:pt x="121" y="337"/>
                  </a:cubicBezTo>
                  <a:moveTo>
                    <a:pt x="1097" y="328"/>
                  </a:moveTo>
                  <a:cubicBezTo>
                    <a:pt x="1095" y="322"/>
                    <a:pt x="1092" y="316"/>
                    <a:pt x="1090" y="310"/>
                  </a:cubicBezTo>
                  <a:cubicBezTo>
                    <a:pt x="1092" y="309"/>
                    <a:pt x="1092" y="309"/>
                    <a:pt x="1092" y="309"/>
                  </a:cubicBezTo>
                  <a:cubicBezTo>
                    <a:pt x="1094" y="315"/>
                    <a:pt x="1097" y="321"/>
                    <a:pt x="1099" y="327"/>
                  </a:cubicBezTo>
                  <a:cubicBezTo>
                    <a:pt x="1097" y="328"/>
                    <a:pt x="1097" y="328"/>
                    <a:pt x="1097" y="328"/>
                  </a:cubicBezTo>
                  <a:moveTo>
                    <a:pt x="133" y="308"/>
                  </a:moveTo>
                  <a:cubicBezTo>
                    <a:pt x="131" y="307"/>
                    <a:pt x="131" y="307"/>
                    <a:pt x="131" y="307"/>
                  </a:cubicBezTo>
                  <a:cubicBezTo>
                    <a:pt x="134" y="301"/>
                    <a:pt x="137" y="295"/>
                    <a:pt x="140" y="289"/>
                  </a:cubicBezTo>
                  <a:cubicBezTo>
                    <a:pt x="141" y="289"/>
                    <a:pt x="141" y="289"/>
                    <a:pt x="141" y="289"/>
                  </a:cubicBezTo>
                  <a:cubicBezTo>
                    <a:pt x="138" y="295"/>
                    <a:pt x="136" y="302"/>
                    <a:pt x="133" y="308"/>
                  </a:cubicBezTo>
                  <a:moveTo>
                    <a:pt x="1085" y="299"/>
                  </a:moveTo>
                  <a:cubicBezTo>
                    <a:pt x="1082" y="293"/>
                    <a:pt x="1079" y="287"/>
                    <a:pt x="1076" y="281"/>
                  </a:cubicBezTo>
                  <a:cubicBezTo>
                    <a:pt x="1078" y="280"/>
                    <a:pt x="1078" y="280"/>
                    <a:pt x="1078" y="280"/>
                  </a:cubicBezTo>
                  <a:cubicBezTo>
                    <a:pt x="1081" y="286"/>
                    <a:pt x="1084" y="292"/>
                    <a:pt x="1087" y="298"/>
                  </a:cubicBezTo>
                  <a:cubicBezTo>
                    <a:pt x="1085" y="299"/>
                    <a:pt x="1085" y="299"/>
                    <a:pt x="1085" y="299"/>
                  </a:cubicBezTo>
                  <a:moveTo>
                    <a:pt x="147" y="279"/>
                  </a:moveTo>
                  <a:cubicBezTo>
                    <a:pt x="145" y="278"/>
                    <a:pt x="145" y="278"/>
                    <a:pt x="145" y="278"/>
                  </a:cubicBezTo>
                  <a:cubicBezTo>
                    <a:pt x="148" y="272"/>
                    <a:pt x="152" y="266"/>
                    <a:pt x="155" y="260"/>
                  </a:cubicBezTo>
                  <a:cubicBezTo>
                    <a:pt x="157" y="261"/>
                    <a:pt x="157" y="261"/>
                    <a:pt x="157" y="261"/>
                  </a:cubicBezTo>
                  <a:cubicBezTo>
                    <a:pt x="153" y="267"/>
                    <a:pt x="150" y="273"/>
                    <a:pt x="147" y="279"/>
                  </a:cubicBezTo>
                  <a:moveTo>
                    <a:pt x="1070" y="270"/>
                  </a:moveTo>
                  <a:cubicBezTo>
                    <a:pt x="1067" y="264"/>
                    <a:pt x="1064" y="258"/>
                    <a:pt x="1061" y="253"/>
                  </a:cubicBezTo>
                  <a:cubicBezTo>
                    <a:pt x="1062" y="252"/>
                    <a:pt x="1062" y="252"/>
                    <a:pt x="1062" y="252"/>
                  </a:cubicBezTo>
                  <a:cubicBezTo>
                    <a:pt x="1066" y="257"/>
                    <a:pt x="1069" y="263"/>
                    <a:pt x="1072" y="269"/>
                  </a:cubicBezTo>
                  <a:cubicBezTo>
                    <a:pt x="1070" y="270"/>
                    <a:pt x="1070" y="270"/>
                    <a:pt x="1070" y="270"/>
                  </a:cubicBezTo>
                  <a:moveTo>
                    <a:pt x="163" y="251"/>
                  </a:moveTo>
                  <a:cubicBezTo>
                    <a:pt x="161" y="250"/>
                    <a:pt x="161" y="250"/>
                    <a:pt x="161" y="250"/>
                  </a:cubicBezTo>
                  <a:cubicBezTo>
                    <a:pt x="162" y="248"/>
                    <a:pt x="163" y="247"/>
                    <a:pt x="165" y="245"/>
                  </a:cubicBezTo>
                  <a:cubicBezTo>
                    <a:pt x="167" y="241"/>
                    <a:pt x="169" y="237"/>
                    <a:pt x="172" y="233"/>
                  </a:cubicBezTo>
                  <a:cubicBezTo>
                    <a:pt x="174" y="234"/>
                    <a:pt x="174" y="234"/>
                    <a:pt x="174" y="234"/>
                  </a:cubicBezTo>
                  <a:cubicBezTo>
                    <a:pt x="171" y="238"/>
                    <a:pt x="169" y="242"/>
                    <a:pt x="166" y="246"/>
                  </a:cubicBezTo>
                  <a:cubicBezTo>
                    <a:pt x="165" y="248"/>
                    <a:pt x="164" y="249"/>
                    <a:pt x="163" y="251"/>
                  </a:cubicBezTo>
                  <a:moveTo>
                    <a:pt x="1054" y="243"/>
                  </a:moveTo>
                  <a:cubicBezTo>
                    <a:pt x="1051" y="237"/>
                    <a:pt x="1047" y="231"/>
                    <a:pt x="1043" y="226"/>
                  </a:cubicBezTo>
                  <a:cubicBezTo>
                    <a:pt x="1045" y="225"/>
                    <a:pt x="1045" y="225"/>
                    <a:pt x="1045" y="225"/>
                  </a:cubicBezTo>
                  <a:cubicBezTo>
                    <a:pt x="1049" y="230"/>
                    <a:pt x="1052" y="236"/>
                    <a:pt x="1056" y="241"/>
                  </a:cubicBezTo>
                  <a:cubicBezTo>
                    <a:pt x="1054" y="243"/>
                    <a:pt x="1054" y="243"/>
                    <a:pt x="1054" y="243"/>
                  </a:cubicBezTo>
                  <a:moveTo>
                    <a:pt x="180" y="224"/>
                  </a:moveTo>
                  <a:cubicBezTo>
                    <a:pt x="179" y="223"/>
                    <a:pt x="179" y="223"/>
                    <a:pt x="179" y="223"/>
                  </a:cubicBezTo>
                  <a:cubicBezTo>
                    <a:pt x="183" y="218"/>
                    <a:pt x="187" y="212"/>
                    <a:pt x="191" y="207"/>
                  </a:cubicBezTo>
                  <a:cubicBezTo>
                    <a:pt x="192" y="208"/>
                    <a:pt x="192" y="208"/>
                    <a:pt x="192" y="208"/>
                  </a:cubicBezTo>
                  <a:cubicBezTo>
                    <a:pt x="188" y="214"/>
                    <a:pt x="184" y="219"/>
                    <a:pt x="180" y="224"/>
                  </a:cubicBezTo>
                  <a:moveTo>
                    <a:pt x="1036" y="216"/>
                  </a:moveTo>
                  <a:cubicBezTo>
                    <a:pt x="1033" y="211"/>
                    <a:pt x="1028" y="205"/>
                    <a:pt x="1024" y="200"/>
                  </a:cubicBezTo>
                  <a:cubicBezTo>
                    <a:pt x="1026" y="199"/>
                    <a:pt x="1026" y="199"/>
                    <a:pt x="1026" y="199"/>
                  </a:cubicBezTo>
                  <a:cubicBezTo>
                    <a:pt x="1030" y="204"/>
                    <a:pt x="1034" y="210"/>
                    <a:pt x="1038" y="215"/>
                  </a:cubicBezTo>
                  <a:cubicBezTo>
                    <a:pt x="1036" y="216"/>
                    <a:pt x="1036" y="216"/>
                    <a:pt x="1036" y="216"/>
                  </a:cubicBezTo>
                  <a:moveTo>
                    <a:pt x="199" y="199"/>
                  </a:moveTo>
                  <a:cubicBezTo>
                    <a:pt x="198" y="198"/>
                    <a:pt x="198" y="198"/>
                    <a:pt x="198" y="198"/>
                  </a:cubicBezTo>
                  <a:cubicBezTo>
                    <a:pt x="202" y="192"/>
                    <a:pt x="206" y="187"/>
                    <a:pt x="210" y="182"/>
                  </a:cubicBezTo>
                  <a:cubicBezTo>
                    <a:pt x="212" y="183"/>
                    <a:pt x="212" y="183"/>
                    <a:pt x="212" y="183"/>
                  </a:cubicBezTo>
                  <a:cubicBezTo>
                    <a:pt x="208" y="188"/>
                    <a:pt x="203" y="193"/>
                    <a:pt x="199" y="199"/>
                  </a:cubicBezTo>
                  <a:moveTo>
                    <a:pt x="1017" y="191"/>
                  </a:moveTo>
                  <a:cubicBezTo>
                    <a:pt x="1013" y="186"/>
                    <a:pt x="1008" y="181"/>
                    <a:pt x="1004" y="176"/>
                  </a:cubicBezTo>
                  <a:cubicBezTo>
                    <a:pt x="1005" y="174"/>
                    <a:pt x="1005" y="174"/>
                    <a:pt x="1005" y="174"/>
                  </a:cubicBezTo>
                  <a:cubicBezTo>
                    <a:pt x="1010" y="179"/>
                    <a:pt x="1014" y="184"/>
                    <a:pt x="1018" y="190"/>
                  </a:cubicBezTo>
                  <a:cubicBezTo>
                    <a:pt x="1017" y="191"/>
                    <a:pt x="1017" y="191"/>
                    <a:pt x="1017" y="191"/>
                  </a:cubicBezTo>
                  <a:moveTo>
                    <a:pt x="220" y="174"/>
                  </a:moveTo>
                  <a:cubicBezTo>
                    <a:pt x="218" y="173"/>
                    <a:pt x="218" y="173"/>
                    <a:pt x="218" y="173"/>
                  </a:cubicBezTo>
                  <a:cubicBezTo>
                    <a:pt x="223" y="168"/>
                    <a:pt x="227" y="163"/>
                    <a:pt x="231" y="158"/>
                  </a:cubicBezTo>
                  <a:cubicBezTo>
                    <a:pt x="233" y="159"/>
                    <a:pt x="233" y="159"/>
                    <a:pt x="233" y="159"/>
                  </a:cubicBezTo>
                  <a:cubicBezTo>
                    <a:pt x="229" y="164"/>
                    <a:pt x="224" y="169"/>
                    <a:pt x="220" y="174"/>
                  </a:cubicBezTo>
                  <a:moveTo>
                    <a:pt x="996" y="167"/>
                  </a:moveTo>
                  <a:cubicBezTo>
                    <a:pt x="991" y="162"/>
                    <a:pt x="987" y="157"/>
                    <a:pt x="982" y="153"/>
                  </a:cubicBezTo>
                  <a:cubicBezTo>
                    <a:pt x="983" y="151"/>
                    <a:pt x="983" y="151"/>
                    <a:pt x="983" y="151"/>
                  </a:cubicBezTo>
                  <a:cubicBezTo>
                    <a:pt x="988" y="156"/>
                    <a:pt x="993" y="161"/>
                    <a:pt x="997" y="165"/>
                  </a:cubicBezTo>
                  <a:cubicBezTo>
                    <a:pt x="996" y="167"/>
                    <a:pt x="996" y="167"/>
                    <a:pt x="996" y="167"/>
                  </a:cubicBezTo>
                  <a:moveTo>
                    <a:pt x="241" y="150"/>
                  </a:moveTo>
                  <a:cubicBezTo>
                    <a:pt x="240" y="149"/>
                    <a:pt x="240" y="149"/>
                    <a:pt x="240" y="149"/>
                  </a:cubicBezTo>
                  <a:cubicBezTo>
                    <a:pt x="244" y="144"/>
                    <a:pt x="249" y="139"/>
                    <a:pt x="254" y="135"/>
                  </a:cubicBezTo>
                  <a:cubicBezTo>
                    <a:pt x="255" y="136"/>
                    <a:pt x="255" y="136"/>
                    <a:pt x="255" y="136"/>
                  </a:cubicBezTo>
                  <a:cubicBezTo>
                    <a:pt x="251" y="141"/>
                    <a:pt x="246" y="146"/>
                    <a:pt x="241" y="150"/>
                  </a:cubicBezTo>
                  <a:moveTo>
                    <a:pt x="973" y="144"/>
                  </a:moveTo>
                  <a:cubicBezTo>
                    <a:pt x="969" y="140"/>
                    <a:pt x="964" y="135"/>
                    <a:pt x="959" y="131"/>
                  </a:cubicBezTo>
                  <a:cubicBezTo>
                    <a:pt x="960" y="129"/>
                    <a:pt x="960" y="129"/>
                    <a:pt x="960" y="129"/>
                  </a:cubicBezTo>
                  <a:cubicBezTo>
                    <a:pt x="965" y="134"/>
                    <a:pt x="970" y="138"/>
                    <a:pt x="975" y="143"/>
                  </a:cubicBezTo>
                  <a:cubicBezTo>
                    <a:pt x="973" y="144"/>
                    <a:pt x="973" y="144"/>
                    <a:pt x="973" y="144"/>
                  </a:cubicBezTo>
                  <a:moveTo>
                    <a:pt x="264" y="128"/>
                  </a:moveTo>
                  <a:cubicBezTo>
                    <a:pt x="263" y="127"/>
                    <a:pt x="263" y="127"/>
                    <a:pt x="263" y="127"/>
                  </a:cubicBezTo>
                  <a:cubicBezTo>
                    <a:pt x="268" y="122"/>
                    <a:pt x="273" y="118"/>
                    <a:pt x="278" y="114"/>
                  </a:cubicBezTo>
                  <a:cubicBezTo>
                    <a:pt x="279" y="115"/>
                    <a:pt x="279" y="115"/>
                    <a:pt x="279" y="115"/>
                  </a:cubicBezTo>
                  <a:cubicBezTo>
                    <a:pt x="274" y="119"/>
                    <a:pt x="269" y="124"/>
                    <a:pt x="264" y="128"/>
                  </a:cubicBezTo>
                  <a:moveTo>
                    <a:pt x="949" y="123"/>
                  </a:moveTo>
                  <a:cubicBezTo>
                    <a:pt x="944" y="119"/>
                    <a:pt x="939" y="115"/>
                    <a:pt x="934" y="111"/>
                  </a:cubicBezTo>
                  <a:cubicBezTo>
                    <a:pt x="935" y="109"/>
                    <a:pt x="935" y="109"/>
                    <a:pt x="935" y="109"/>
                  </a:cubicBezTo>
                  <a:cubicBezTo>
                    <a:pt x="940" y="113"/>
                    <a:pt x="946" y="117"/>
                    <a:pt x="951" y="122"/>
                  </a:cubicBezTo>
                  <a:cubicBezTo>
                    <a:pt x="949" y="123"/>
                    <a:pt x="949" y="123"/>
                    <a:pt x="949" y="123"/>
                  </a:cubicBezTo>
                  <a:moveTo>
                    <a:pt x="289" y="108"/>
                  </a:moveTo>
                  <a:cubicBezTo>
                    <a:pt x="287" y="106"/>
                    <a:pt x="287" y="106"/>
                    <a:pt x="287" y="106"/>
                  </a:cubicBezTo>
                  <a:cubicBezTo>
                    <a:pt x="293" y="102"/>
                    <a:pt x="298" y="98"/>
                    <a:pt x="304" y="94"/>
                  </a:cubicBezTo>
                  <a:cubicBezTo>
                    <a:pt x="305" y="96"/>
                    <a:pt x="305" y="96"/>
                    <a:pt x="305" y="96"/>
                  </a:cubicBezTo>
                  <a:cubicBezTo>
                    <a:pt x="305" y="96"/>
                    <a:pt x="305" y="96"/>
                    <a:pt x="305" y="96"/>
                  </a:cubicBezTo>
                  <a:cubicBezTo>
                    <a:pt x="299" y="100"/>
                    <a:pt x="294" y="104"/>
                    <a:pt x="289" y="108"/>
                  </a:cubicBezTo>
                  <a:moveTo>
                    <a:pt x="924" y="103"/>
                  </a:moveTo>
                  <a:cubicBezTo>
                    <a:pt x="919" y="100"/>
                    <a:pt x="914" y="96"/>
                    <a:pt x="908" y="92"/>
                  </a:cubicBezTo>
                  <a:cubicBezTo>
                    <a:pt x="909" y="90"/>
                    <a:pt x="909" y="90"/>
                    <a:pt x="909" y="90"/>
                  </a:cubicBezTo>
                  <a:cubicBezTo>
                    <a:pt x="915" y="94"/>
                    <a:pt x="920" y="98"/>
                    <a:pt x="926" y="102"/>
                  </a:cubicBezTo>
                  <a:cubicBezTo>
                    <a:pt x="924" y="103"/>
                    <a:pt x="924" y="103"/>
                    <a:pt x="924" y="103"/>
                  </a:cubicBezTo>
                  <a:moveTo>
                    <a:pt x="306" y="95"/>
                  </a:moveTo>
                  <a:cubicBezTo>
                    <a:pt x="305" y="93"/>
                    <a:pt x="305" y="93"/>
                    <a:pt x="305" y="93"/>
                  </a:cubicBezTo>
                  <a:cubicBezTo>
                    <a:pt x="311" y="90"/>
                    <a:pt x="316" y="86"/>
                    <a:pt x="322" y="82"/>
                  </a:cubicBezTo>
                  <a:cubicBezTo>
                    <a:pt x="323" y="84"/>
                    <a:pt x="323" y="84"/>
                    <a:pt x="323" y="84"/>
                  </a:cubicBezTo>
                  <a:cubicBezTo>
                    <a:pt x="317" y="87"/>
                    <a:pt x="312" y="91"/>
                    <a:pt x="306" y="95"/>
                  </a:cubicBezTo>
                  <a:moveTo>
                    <a:pt x="898" y="85"/>
                  </a:moveTo>
                  <a:cubicBezTo>
                    <a:pt x="893" y="82"/>
                    <a:pt x="887" y="78"/>
                    <a:pt x="881" y="75"/>
                  </a:cubicBezTo>
                  <a:cubicBezTo>
                    <a:pt x="882" y="73"/>
                    <a:pt x="882" y="73"/>
                    <a:pt x="882" y="73"/>
                  </a:cubicBezTo>
                  <a:cubicBezTo>
                    <a:pt x="888" y="77"/>
                    <a:pt x="894" y="80"/>
                    <a:pt x="899" y="84"/>
                  </a:cubicBezTo>
                  <a:cubicBezTo>
                    <a:pt x="898" y="85"/>
                    <a:pt x="898" y="85"/>
                    <a:pt x="898" y="85"/>
                  </a:cubicBezTo>
                  <a:moveTo>
                    <a:pt x="333" y="78"/>
                  </a:moveTo>
                  <a:cubicBezTo>
                    <a:pt x="332" y="76"/>
                    <a:pt x="332" y="76"/>
                    <a:pt x="332" y="76"/>
                  </a:cubicBezTo>
                  <a:cubicBezTo>
                    <a:pt x="338" y="73"/>
                    <a:pt x="344" y="69"/>
                    <a:pt x="349" y="66"/>
                  </a:cubicBezTo>
                  <a:cubicBezTo>
                    <a:pt x="350" y="68"/>
                    <a:pt x="350" y="68"/>
                    <a:pt x="350" y="68"/>
                  </a:cubicBezTo>
                  <a:cubicBezTo>
                    <a:pt x="345" y="71"/>
                    <a:pt x="339" y="74"/>
                    <a:pt x="333" y="78"/>
                  </a:cubicBezTo>
                  <a:moveTo>
                    <a:pt x="871" y="69"/>
                  </a:moveTo>
                  <a:cubicBezTo>
                    <a:pt x="865" y="66"/>
                    <a:pt x="859" y="63"/>
                    <a:pt x="853" y="60"/>
                  </a:cubicBezTo>
                  <a:cubicBezTo>
                    <a:pt x="854" y="58"/>
                    <a:pt x="854" y="58"/>
                    <a:pt x="854" y="58"/>
                  </a:cubicBezTo>
                  <a:cubicBezTo>
                    <a:pt x="860" y="61"/>
                    <a:pt x="866" y="64"/>
                    <a:pt x="872" y="67"/>
                  </a:cubicBezTo>
                  <a:cubicBezTo>
                    <a:pt x="871" y="69"/>
                    <a:pt x="871" y="69"/>
                    <a:pt x="871" y="69"/>
                  </a:cubicBezTo>
                  <a:moveTo>
                    <a:pt x="361" y="62"/>
                  </a:moveTo>
                  <a:cubicBezTo>
                    <a:pt x="360" y="60"/>
                    <a:pt x="360" y="60"/>
                    <a:pt x="360" y="60"/>
                  </a:cubicBezTo>
                  <a:cubicBezTo>
                    <a:pt x="366" y="57"/>
                    <a:pt x="372" y="54"/>
                    <a:pt x="378" y="52"/>
                  </a:cubicBezTo>
                  <a:cubicBezTo>
                    <a:pt x="379" y="53"/>
                    <a:pt x="379" y="53"/>
                    <a:pt x="379" y="53"/>
                  </a:cubicBezTo>
                  <a:cubicBezTo>
                    <a:pt x="373" y="56"/>
                    <a:pt x="367" y="59"/>
                    <a:pt x="361" y="62"/>
                  </a:cubicBezTo>
                  <a:moveTo>
                    <a:pt x="843" y="54"/>
                  </a:moveTo>
                  <a:cubicBezTo>
                    <a:pt x="837" y="51"/>
                    <a:pt x="831" y="49"/>
                    <a:pt x="825" y="46"/>
                  </a:cubicBezTo>
                  <a:cubicBezTo>
                    <a:pt x="825" y="44"/>
                    <a:pt x="825" y="44"/>
                    <a:pt x="825" y="44"/>
                  </a:cubicBezTo>
                  <a:cubicBezTo>
                    <a:pt x="831" y="47"/>
                    <a:pt x="838" y="50"/>
                    <a:pt x="843" y="52"/>
                  </a:cubicBezTo>
                  <a:cubicBezTo>
                    <a:pt x="843" y="54"/>
                    <a:pt x="843" y="54"/>
                    <a:pt x="843" y="54"/>
                  </a:cubicBezTo>
                  <a:moveTo>
                    <a:pt x="390" y="48"/>
                  </a:moveTo>
                  <a:cubicBezTo>
                    <a:pt x="389" y="47"/>
                    <a:pt x="389" y="47"/>
                    <a:pt x="389" y="47"/>
                  </a:cubicBezTo>
                  <a:cubicBezTo>
                    <a:pt x="395" y="44"/>
                    <a:pt x="401" y="41"/>
                    <a:pt x="407" y="39"/>
                  </a:cubicBezTo>
                  <a:cubicBezTo>
                    <a:pt x="408" y="41"/>
                    <a:pt x="408" y="41"/>
                    <a:pt x="408" y="41"/>
                  </a:cubicBezTo>
                  <a:cubicBezTo>
                    <a:pt x="402" y="43"/>
                    <a:pt x="396" y="46"/>
                    <a:pt x="390" y="48"/>
                  </a:cubicBezTo>
                  <a:moveTo>
                    <a:pt x="814" y="41"/>
                  </a:moveTo>
                  <a:cubicBezTo>
                    <a:pt x="807" y="39"/>
                    <a:pt x="801" y="36"/>
                    <a:pt x="795" y="34"/>
                  </a:cubicBezTo>
                  <a:cubicBezTo>
                    <a:pt x="796" y="32"/>
                    <a:pt x="796" y="32"/>
                    <a:pt x="796" y="32"/>
                  </a:cubicBezTo>
                  <a:cubicBezTo>
                    <a:pt x="802" y="34"/>
                    <a:pt x="808" y="37"/>
                    <a:pt x="814" y="39"/>
                  </a:cubicBezTo>
                  <a:cubicBezTo>
                    <a:pt x="814" y="41"/>
                    <a:pt x="814" y="41"/>
                    <a:pt x="814" y="41"/>
                  </a:cubicBezTo>
                  <a:moveTo>
                    <a:pt x="419" y="36"/>
                  </a:moveTo>
                  <a:cubicBezTo>
                    <a:pt x="419" y="35"/>
                    <a:pt x="419" y="35"/>
                    <a:pt x="419" y="35"/>
                  </a:cubicBezTo>
                  <a:cubicBezTo>
                    <a:pt x="425" y="32"/>
                    <a:pt x="431" y="30"/>
                    <a:pt x="438" y="28"/>
                  </a:cubicBezTo>
                  <a:cubicBezTo>
                    <a:pt x="438" y="30"/>
                    <a:pt x="438" y="30"/>
                    <a:pt x="438" y="30"/>
                  </a:cubicBezTo>
                  <a:cubicBezTo>
                    <a:pt x="432" y="32"/>
                    <a:pt x="426" y="34"/>
                    <a:pt x="419" y="36"/>
                  </a:cubicBezTo>
                  <a:moveTo>
                    <a:pt x="784" y="30"/>
                  </a:moveTo>
                  <a:cubicBezTo>
                    <a:pt x="777" y="28"/>
                    <a:pt x="771" y="26"/>
                    <a:pt x="765" y="24"/>
                  </a:cubicBezTo>
                  <a:cubicBezTo>
                    <a:pt x="765" y="22"/>
                    <a:pt x="765" y="22"/>
                    <a:pt x="765" y="22"/>
                  </a:cubicBezTo>
                  <a:cubicBezTo>
                    <a:pt x="772" y="24"/>
                    <a:pt x="778" y="26"/>
                    <a:pt x="784" y="28"/>
                  </a:cubicBezTo>
                  <a:cubicBezTo>
                    <a:pt x="784" y="30"/>
                    <a:pt x="784" y="30"/>
                    <a:pt x="784" y="30"/>
                  </a:cubicBezTo>
                  <a:moveTo>
                    <a:pt x="450" y="26"/>
                  </a:moveTo>
                  <a:cubicBezTo>
                    <a:pt x="449" y="24"/>
                    <a:pt x="449" y="24"/>
                    <a:pt x="449" y="24"/>
                  </a:cubicBezTo>
                  <a:cubicBezTo>
                    <a:pt x="455" y="22"/>
                    <a:pt x="462" y="20"/>
                    <a:pt x="468" y="19"/>
                  </a:cubicBezTo>
                  <a:cubicBezTo>
                    <a:pt x="469" y="21"/>
                    <a:pt x="469" y="21"/>
                    <a:pt x="469" y="21"/>
                  </a:cubicBezTo>
                  <a:cubicBezTo>
                    <a:pt x="462" y="22"/>
                    <a:pt x="456" y="24"/>
                    <a:pt x="450" y="26"/>
                  </a:cubicBezTo>
                  <a:moveTo>
                    <a:pt x="753" y="21"/>
                  </a:moveTo>
                  <a:cubicBezTo>
                    <a:pt x="747" y="19"/>
                    <a:pt x="740" y="17"/>
                    <a:pt x="734" y="16"/>
                  </a:cubicBezTo>
                  <a:cubicBezTo>
                    <a:pt x="734" y="14"/>
                    <a:pt x="734" y="14"/>
                    <a:pt x="734" y="14"/>
                  </a:cubicBezTo>
                  <a:cubicBezTo>
                    <a:pt x="741" y="15"/>
                    <a:pt x="747" y="17"/>
                    <a:pt x="754" y="19"/>
                  </a:cubicBezTo>
                  <a:cubicBezTo>
                    <a:pt x="753" y="21"/>
                    <a:pt x="753" y="21"/>
                    <a:pt x="753" y="21"/>
                  </a:cubicBezTo>
                  <a:moveTo>
                    <a:pt x="480" y="18"/>
                  </a:moveTo>
                  <a:cubicBezTo>
                    <a:pt x="480" y="16"/>
                    <a:pt x="480" y="16"/>
                    <a:pt x="480" y="16"/>
                  </a:cubicBezTo>
                  <a:cubicBezTo>
                    <a:pt x="486" y="14"/>
                    <a:pt x="493" y="13"/>
                    <a:pt x="500" y="11"/>
                  </a:cubicBezTo>
                  <a:cubicBezTo>
                    <a:pt x="500" y="13"/>
                    <a:pt x="500" y="13"/>
                    <a:pt x="500" y="13"/>
                  </a:cubicBezTo>
                  <a:cubicBezTo>
                    <a:pt x="493" y="15"/>
                    <a:pt x="487" y="16"/>
                    <a:pt x="480" y="18"/>
                  </a:cubicBezTo>
                  <a:moveTo>
                    <a:pt x="722" y="13"/>
                  </a:moveTo>
                  <a:cubicBezTo>
                    <a:pt x="716" y="12"/>
                    <a:pt x="709" y="11"/>
                    <a:pt x="702" y="10"/>
                  </a:cubicBezTo>
                  <a:cubicBezTo>
                    <a:pt x="703" y="8"/>
                    <a:pt x="703" y="8"/>
                    <a:pt x="703" y="8"/>
                  </a:cubicBezTo>
                  <a:cubicBezTo>
                    <a:pt x="709" y="9"/>
                    <a:pt x="716" y="10"/>
                    <a:pt x="722" y="11"/>
                  </a:cubicBezTo>
                  <a:cubicBezTo>
                    <a:pt x="722" y="13"/>
                    <a:pt x="722" y="13"/>
                    <a:pt x="722" y="13"/>
                  </a:cubicBezTo>
                  <a:moveTo>
                    <a:pt x="512" y="11"/>
                  </a:moveTo>
                  <a:cubicBezTo>
                    <a:pt x="511" y="9"/>
                    <a:pt x="511" y="9"/>
                    <a:pt x="511" y="9"/>
                  </a:cubicBezTo>
                  <a:cubicBezTo>
                    <a:pt x="518" y="8"/>
                    <a:pt x="525" y="7"/>
                    <a:pt x="531" y="6"/>
                  </a:cubicBezTo>
                  <a:cubicBezTo>
                    <a:pt x="531" y="8"/>
                    <a:pt x="531" y="8"/>
                    <a:pt x="531" y="8"/>
                  </a:cubicBezTo>
                  <a:cubicBezTo>
                    <a:pt x="525" y="9"/>
                    <a:pt x="518" y="10"/>
                    <a:pt x="512" y="11"/>
                  </a:cubicBezTo>
                  <a:moveTo>
                    <a:pt x="691" y="8"/>
                  </a:moveTo>
                  <a:cubicBezTo>
                    <a:pt x="684" y="7"/>
                    <a:pt x="677" y="6"/>
                    <a:pt x="671" y="5"/>
                  </a:cubicBezTo>
                  <a:cubicBezTo>
                    <a:pt x="671" y="3"/>
                    <a:pt x="671" y="3"/>
                    <a:pt x="671" y="3"/>
                  </a:cubicBezTo>
                  <a:cubicBezTo>
                    <a:pt x="678" y="4"/>
                    <a:pt x="684" y="5"/>
                    <a:pt x="691" y="6"/>
                  </a:cubicBezTo>
                  <a:cubicBezTo>
                    <a:pt x="691" y="8"/>
                    <a:pt x="691" y="8"/>
                    <a:pt x="691" y="8"/>
                  </a:cubicBezTo>
                  <a:moveTo>
                    <a:pt x="543" y="6"/>
                  </a:moveTo>
                  <a:cubicBezTo>
                    <a:pt x="543" y="4"/>
                    <a:pt x="543" y="4"/>
                    <a:pt x="543" y="4"/>
                  </a:cubicBezTo>
                  <a:cubicBezTo>
                    <a:pt x="550" y="4"/>
                    <a:pt x="556" y="3"/>
                    <a:pt x="563" y="2"/>
                  </a:cubicBezTo>
                  <a:cubicBezTo>
                    <a:pt x="563" y="4"/>
                    <a:pt x="563" y="4"/>
                    <a:pt x="563" y="4"/>
                  </a:cubicBezTo>
                  <a:cubicBezTo>
                    <a:pt x="557" y="5"/>
                    <a:pt x="550" y="6"/>
                    <a:pt x="543" y="6"/>
                  </a:cubicBezTo>
                  <a:moveTo>
                    <a:pt x="659" y="4"/>
                  </a:moveTo>
                  <a:cubicBezTo>
                    <a:pt x="652" y="3"/>
                    <a:pt x="646" y="3"/>
                    <a:pt x="639" y="3"/>
                  </a:cubicBezTo>
                  <a:cubicBezTo>
                    <a:pt x="639" y="1"/>
                    <a:pt x="639" y="1"/>
                    <a:pt x="639" y="1"/>
                  </a:cubicBezTo>
                  <a:cubicBezTo>
                    <a:pt x="646" y="1"/>
                    <a:pt x="652" y="1"/>
                    <a:pt x="659" y="2"/>
                  </a:cubicBezTo>
                  <a:cubicBezTo>
                    <a:pt x="659" y="4"/>
                    <a:pt x="659" y="4"/>
                    <a:pt x="659" y="4"/>
                  </a:cubicBezTo>
                  <a:moveTo>
                    <a:pt x="575" y="3"/>
                  </a:moveTo>
                  <a:cubicBezTo>
                    <a:pt x="575" y="1"/>
                    <a:pt x="575" y="1"/>
                    <a:pt x="575" y="1"/>
                  </a:cubicBezTo>
                  <a:cubicBezTo>
                    <a:pt x="582" y="1"/>
                    <a:pt x="588" y="1"/>
                    <a:pt x="595" y="0"/>
                  </a:cubicBezTo>
                  <a:cubicBezTo>
                    <a:pt x="595" y="2"/>
                    <a:pt x="595" y="2"/>
                    <a:pt x="595" y="2"/>
                  </a:cubicBezTo>
                  <a:cubicBezTo>
                    <a:pt x="588" y="3"/>
                    <a:pt x="582" y="3"/>
                    <a:pt x="575" y="3"/>
                  </a:cubicBezTo>
                  <a:moveTo>
                    <a:pt x="627" y="2"/>
                  </a:moveTo>
                  <a:cubicBezTo>
                    <a:pt x="620" y="2"/>
                    <a:pt x="614" y="2"/>
                    <a:pt x="607" y="2"/>
                  </a:cubicBezTo>
                  <a:cubicBezTo>
                    <a:pt x="607" y="0"/>
                    <a:pt x="607" y="0"/>
                    <a:pt x="607" y="0"/>
                  </a:cubicBezTo>
                  <a:cubicBezTo>
                    <a:pt x="614" y="0"/>
                    <a:pt x="620" y="0"/>
                    <a:pt x="627" y="0"/>
                  </a:cubicBezTo>
                  <a:cubicBezTo>
                    <a:pt x="627" y="2"/>
                    <a:pt x="627" y="2"/>
                    <a:pt x="627" y="2"/>
                  </a:cubicBezTo>
                </a:path>
              </a:pathLst>
            </a:custGeom>
            <a:noFill/>
            <a:ln w="9525">
              <a:solidFill>
                <a:schemeClr val="tx1"/>
              </a:solidFill>
              <a:round/>
            </a:ln>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a:ln>
                  <a:noFill/>
                </a:ln>
                <a:solidFill>
                  <a:srgbClr val="000000"/>
                </a:solidFill>
                <a:effectLst/>
                <a:uLnTx/>
                <a:uFillTx/>
              </a:endParaRPr>
            </a:p>
          </p:txBody>
        </p:sp>
        <p:sp>
          <p:nvSpPr>
            <p:cNvPr id="13" name="ïŝ1iďé">
              <a:extLst>
                <a:ext uri="{FF2B5EF4-FFF2-40B4-BE49-F238E27FC236}">
                  <a16:creationId xmlns:a16="http://schemas.microsoft.com/office/drawing/2014/main" id="{14B4E7A3-DF83-4C9B-8D9F-D4D2298C8CF5}"/>
                </a:ext>
              </a:extLst>
            </p:cNvPr>
            <p:cNvSpPr/>
            <p:nvPr/>
          </p:nvSpPr>
          <p:spPr bwMode="auto">
            <a:xfrm>
              <a:off x="6630987" y="1711325"/>
              <a:ext cx="1807528" cy="683035"/>
            </a:xfrm>
            <a:custGeom>
              <a:avLst/>
              <a:gdLst>
                <a:gd name="T0" fmla="*/ 0 w 836"/>
                <a:gd name="T1" fmla="*/ 225 h 225"/>
                <a:gd name="T2" fmla="*/ 228 w 836"/>
                <a:gd name="T3" fmla="*/ 0 h 225"/>
                <a:gd name="T4" fmla="*/ 836 w 836"/>
                <a:gd name="T5" fmla="*/ 0 h 225"/>
              </a:gdLst>
              <a:ahLst/>
              <a:cxnLst>
                <a:cxn ang="0">
                  <a:pos x="T0" y="T1"/>
                </a:cxn>
                <a:cxn ang="0">
                  <a:pos x="T2" y="T3"/>
                </a:cxn>
                <a:cxn ang="0">
                  <a:pos x="T4" y="T5"/>
                </a:cxn>
              </a:cxnLst>
              <a:rect l="0" t="0" r="r" b="b"/>
              <a:pathLst>
                <a:path w="836" h="225">
                  <a:moveTo>
                    <a:pt x="0" y="225"/>
                  </a:moveTo>
                  <a:lnTo>
                    <a:pt x="228" y="0"/>
                  </a:lnTo>
                  <a:lnTo>
                    <a:pt x="836" y="0"/>
                  </a:lnTo>
                </a:path>
              </a:pathLst>
            </a:custGeom>
            <a:noFill/>
            <a:ln w="3175" cap="rnd">
              <a:solidFill>
                <a:schemeClr val="tx1"/>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a:ln>
                  <a:noFill/>
                </a:ln>
                <a:solidFill>
                  <a:srgbClr val="000000"/>
                </a:solidFill>
                <a:effectLst/>
                <a:uLnTx/>
                <a:uFillTx/>
              </a:endParaRPr>
            </a:p>
          </p:txBody>
        </p:sp>
        <p:sp>
          <p:nvSpPr>
            <p:cNvPr id="15" name="íSļíḋê">
              <a:extLst>
                <a:ext uri="{FF2B5EF4-FFF2-40B4-BE49-F238E27FC236}">
                  <a16:creationId xmlns:a16="http://schemas.microsoft.com/office/drawing/2014/main" id="{D034D82D-ED52-48A6-A0D6-02D8A6AB3B77}"/>
                </a:ext>
              </a:extLst>
            </p:cNvPr>
            <p:cNvSpPr/>
            <p:nvPr/>
          </p:nvSpPr>
          <p:spPr bwMode="auto">
            <a:xfrm flipH="1">
              <a:off x="3784977" y="1507865"/>
              <a:ext cx="1502560" cy="1068593"/>
            </a:xfrm>
            <a:custGeom>
              <a:avLst/>
              <a:gdLst>
                <a:gd name="T0" fmla="*/ 0 w 836"/>
                <a:gd name="T1" fmla="*/ 225 h 225"/>
                <a:gd name="T2" fmla="*/ 228 w 836"/>
                <a:gd name="T3" fmla="*/ 0 h 225"/>
                <a:gd name="T4" fmla="*/ 836 w 836"/>
                <a:gd name="T5" fmla="*/ 0 h 225"/>
              </a:gdLst>
              <a:ahLst/>
              <a:cxnLst>
                <a:cxn ang="0">
                  <a:pos x="T0" y="T1"/>
                </a:cxn>
                <a:cxn ang="0">
                  <a:pos x="T2" y="T3"/>
                </a:cxn>
                <a:cxn ang="0">
                  <a:pos x="T4" y="T5"/>
                </a:cxn>
              </a:cxnLst>
              <a:rect l="0" t="0" r="r" b="b"/>
              <a:pathLst>
                <a:path w="836" h="225">
                  <a:moveTo>
                    <a:pt x="0" y="225"/>
                  </a:moveTo>
                  <a:lnTo>
                    <a:pt x="228" y="0"/>
                  </a:lnTo>
                  <a:lnTo>
                    <a:pt x="836" y="0"/>
                  </a:lnTo>
                </a:path>
              </a:pathLst>
            </a:custGeom>
            <a:noFill/>
            <a:ln w="3175" cap="rnd">
              <a:solidFill>
                <a:schemeClr val="tx1"/>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a:ln>
                  <a:noFill/>
                </a:ln>
                <a:effectLst/>
                <a:uLnTx/>
                <a:uFillTx/>
              </a:endParaRPr>
            </a:p>
          </p:txBody>
        </p:sp>
        <p:sp>
          <p:nvSpPr>
            <p:cNvPr id="16" name="ísļiḓe">
              <a:extLst>
                <a:ext uri="{FF2B5EF4-FFF2-40B4-BE49-F238E27FC236}">
                  <a16:creationId xmlns:a16="http://schemas.microsoft.com/office/drawing/2014/main" id="{C6DC68D3-D08E-4103-9156-5D60711F43EE}"/>
                </a:ext>
              </a:extLst>
            </p:cNvPr>
            <p:cNvSpPr/>
            <p:nvPr/>
          </p:nvSpPr>
          <p:spPr bwMode="auto">
            <a:xfrm flipH="1" flipV="1">
              <a:off x="3774465" y="3697255"/>
              <a:ext cx="1502560" cy="470871"/>
            </a:xfrm>
            <a:custGeom>
              <a:avLst/>
              <a:gdLst>
                <a:gd name="T0" fmla="*/ 0 w 836"/>
                <a:gd name="T1" fmla="*/ 225 h 225"/>
                <a:gd name="T2" fmla="*/ 228 w 836"/>
                <a:gd name="T3" fmla="*/ 0 h 225"/>
                <a:gd name="T4" fmla="*/ 836 w 836"/>
                <a:gd name="T5" fmla="*/ 0 h 225"/>
              </a:gdLst>
              <a:ahLst/>
              <a:cxnLst>
                <a:cxn ang="0">
                  <a:pos x="T0" y="T1"/>
                </a:cxn>
                <a:cxn ang="0">
                  <a:pos x="T2" y="T3"/>
                </a:cxn>
                <a:cxn ang="0">
                  <a:pos x="T4" y="T5"/>
                </a:cxn>
              </a:cxnLst>
              <a:rect l="0" t="0" r="r" b="b"/>
              <a:pathLst>
                <a:path w="836" h="225">
                  <a:moveTo>
                    <a:pt x="0" y="225"/>
                  </a:moveTo>
                  <a:lnTo>
                    <a:pt x="228" y="0"/>
                  </a:lnTo>
                  <a:lnTo>
                    <a:pt x="836" y="0"/>
                  </a:lnTo>
                </a:path>
              </a:pathLst>
            </a:custGeom>
            <a:noFill/>
            <a:ln w="3175" cap="rnd">
              <a:solidFill>
                <a:schemeClr val="tx1"/>
              </a:solidFill>
              <a:prstDash val="solid"/>
              <a:round/>
              <a:headEnd type="oval" w="sm" len="sm"/>
              <a:tailEnd type="oval" w="sm" len="sm"/>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normAutofit/>
            </a:bodyPr>
            <a:lstStyle/>
            <a:p>
              <a:pPr marL="0" marR="0" lvl="0" indent="0" algn="l" defTabSz="913765" rtl="0" eaLnBrk="1" fontAlgn="auto" latinLnBrk="0" hangingPunct="1">
                <a:lnSpc>
                  <a:spcPct val="100000"/>
                </a:lnSpc>
                <a:spcBef>
                  <a:spcPts val="0"/>
                </a:spcBef>
                <a:spcAft>
                  <a:spcPts val="0"/>
                </a:spcAft>
                <a:buClrTx/>
                <a:buSzTx/>
                <a:buFontTx/>
                <a:buNone/>
                <a:defRPr/>
              </a:pPr>
              <a:endParaRPr kumimoji="0" lang="zh-CN" altLang="en-US" sz="2000" b="0" i="0" u="none" strike="noStrike" kern="1200" cap="none" spc="0" normalizeH="0" baseline="0" noProof="0">
                <a:ln>
                  <a:noFill/>
                </a:ln>
                <a:solidFill>
                  <a:srgbClr val="000000"/>
                </a:solidFill>
                <a:effectLst/>
                <a:uLnTx/>
                <a:uFillTx/>
              </a:endParaRPr>
            </a:p>
          </p:txBody>
        </p:sp>
        <p:grpSp>
          <p:nvGrpSpPr>
            <p:cNvPr id="18" name="îŝľiḑè">
              <a:extLst>
                <a:ext uri="{FF2B5EF4-FFF2-40B4-BE49-F238E27FC236}">
                  <a16:creationId xmlns:a16="http://schemas.microsoft.com/office/drawing/2014/main" id="{34C65A62-9C4B-4249-8301-CB5A18F3AF38}"/>
                </a:ext>
              </a:extLst>
            </p:cNvPr>
            <p:cNvGrpSpPr/>
            <p:nvPr/>
          </p:nvGrpSpPr>
          <p:grpSpPr>
            <a:xfrm>
              <a:off x="8540747" y="1277438"/>
              <a:ext cx="2949578" cy="2084326"/>
              <a:chOff x="673100" y="1173257"/>
              <a:chExt cx="3101366" cy="2084326"/>
            </a:xfrm>
          </p:grpSpPr>
          <p:sp>
            <p:nvSpPr>
              <p:cNvPr id="31" name="îŝḷîḓé">
                <a:extLst>
                  <a:ext uri="{FF2B5EF4-FFF2-40B4-BE49-F238E27FC236}">
                    <a16:creationId xmlns:a16="http://schemas.microsoft.com/office/drawing/2014/main" id="{CB79FF4F-1B25-4B0D-8C0F-71D9ECAA0845}"/>
                  </a:ext>
                </a:extLst>
              </p:cNvPr>
              <p:cNvSpPr txBox="1"/>
              <p:nvPr/>
            </p:nvSpPr>
            <p:spPr bwMode="auto">
              <a:xfrm>
                <a:off x="673100" y="1173257"/>
                <a:ext cx="3101366" cy="441805"/>
              </a:xfrm>
              <a:prstGeom prst="rect">
                <a:avLst/>
              </a:prstGeom>
              <a:noFill/>
              <a:ln w="9525">
                <a:solidFill>
                  <a:schemeClr val="tx1"/>
                </a:solidFill>
                <a:miter lim="800000"/>
                <a:headEnd/>
                <a:tailEnd/>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l" defTabSz="913765" rtl="0" eaLnBrk="1" fontAlgn="auto" latinLnBrk="0" hangingPunct="1">
                  <a:lnSpc>
                    <a:spcPct val="100000"/>
                  </a:lnSpc>
                  <a:spcBef>
                    <a:spcPct val="0"/>
                  </a:spcBef>
                  <a:spcAft>
                    <a:spcPts val="0"/>
                  </a:spcAft>
                  <a:buClrTx/>
                  <a:buSzTx/>
                  <a:buFontTx/>
                  <a:buNone/>
                  <a:defRPr/>
                </a:pPr>
                <a:r>
                  <a:rPr kumimoji="0" lang="zh-CN" altLang="en-US" sz="2000" b="1" i="0" u="none" strike="noStrike" kern="1200" cap="none" spc="0" normalizeH="0" baseline="0" noProof="0" dirty="0">
                    <a:ln>
                      <a:noFill/>
                    </a:ln>
                    <a:effectLst/>
                    <a:uLnTx/>
                    <a:uFillTx/>
                  </a:rPr>
                  <a:t>姚志远</a:t>
                </a:r>
                <a:endParaRPr kumimoji="0" lang="en-US" altLang="zh-CN" sz="2000" b="1" i="0" u="none" strike="noStrike" kern="1200" cap="none" spc="0" normalizeH="0" baseline="0" noProof="0" dirty="0">
                  <a:ln>
                    <a:noFill/>
                  </a:ln>
                  <a:effectLst/>
                  <a:uLnTx/>
                  <a:uFillTx/>
                </a:endParaRPr>
              </a:p>
            </p:txBody>
          </p:sp>
          <p:sp>
            <p:nvSpPr>
              <p:cNvPr id="32" name="íśḷïḋé">
                <a:extLst>
                  <a:ext uri="{FF2B5EF4-FFF2-40B4-BE49-F238E27FC236}">
                    <a16:creationId xmlns:a16="http://schemas.microsoft.com/office/drawing/2014/main" id="{46F8FC15-4B6E-4971-B29F-678006ABABBD}"/>
                  </a:ext>
                </a:extLst>
              </p:cNvPr>
              <p:cNvSpPr/>
              <p:nvPr/>
            </p:nvSpPr>
            <p:spPr bwMode="auto">
              <a:xfrm>
                <a:off x="673100" y="1615062"/>
                <a:ext cx="3101366" cy="1642521"/>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lIns="91440" tIns="45720" rIns="91440" bIns="45720" anchor="t" anchorCtr="0">
                <a:normAutofit lnSpcReduction="10000"/>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171450" marR="0" lvl="0" indent="-171450" algn="l" defTabSz="913765" rtl="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400" b="0" i="0" u="none" strike="noStrike" kern="1200" cap="none" spc="0" normalizeH="0" baseline="0" noProof="0" dirty="0">
                    <a:ln>
                      <a:noFill/>
                    </a:ln>
                    <a:effectLst/>
                    <a:uLnTx/>
                    <a:uFillTx/>
                  </a:rPr>
                  <a:t>负责撰写软件系统设计说明书</a:t>
                </a:r>
                <a:endParaRPr kumimoji="0" lang="en-US" altLang="zh-CN" sz="1400" b="0" i="0" u="none" strike="noStrike" kern="1200" cap="none" spc="0" normalizeH="0" baseline="0" noProof="0" dirty="0">
                  <a:ln>
                    <a:noFill/>
                  </a:ln>
                  <a:effectLst/>
                  <a:uLnTx/>
                  <a:uFillTx/>
                </a:endParaRPr>
              </a:p>
              <a:p>
                <a:pPr marL="171450" marR="0" lvl="0" indent="-171450" algn="l" defTabSz="913765" rtl="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400" b="0" i="0" u="none" strike="noStrike" kern="1200" cap="none" spc="0" normalizeH="0" baseline="0" noProof="0" dirty="0">
                    <a:ln>
                      <a:noFill/>
                    </a:ln>
                    <a:effectLst/>
                    <a:uLnTx/>
                    <a:uFillTx/>
                  </a:rPr>
                  <a:t>负责开发软件登录页面</a:t>
                </a:r>
                <a:endParaRPr kumimoji="0" lang="en-US" altLang="zh-CN" sz="1400" b="0" i="0" u="none" strike="noStrike" kern="1200" cap="none" spc="0" normalizeH="0" baseline="0" noProof="0" dirty="0">
                  <a:ln>
                    <a:noFill/>
                  </a:ln>
                  <a:effectLst/>
                  <a:uLnTx/>
                  <a:uFillTx/>
                </a:endParaRPr>
              </a:p>
              <a:p>
                <a:pPr marL="171450" marR="0" lvl="0" indent="-171450" algn="l" defTabSz="913765" rtl="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400" b="0" i="0" u="none" strike="noStrike" kern="1200" cap="none" spc="0" normalizeH="0" baseline="0" noProof="0" dirty="0">
                    <a:ln>
                      <a:noFill/>
                    </a:ln>
                    <a:effectLst/>
                    <a:uLnTx/>
                    <a:uFillTx/>
                  </a:rPr>
                  <a:t>负责软件主要功能（语音转文字）开发</a:t>
                </a:r>
                <a:endParaRPr kumimoji="0" lang="en-US" altLang="zh-CN" sz="1400" b="0" i="0" u="none" strike="noStrike" kern="1200" cap="none" spc="0" normalizeH="0" baseline="0" noProof="0" dirty="0">
                  <a:ln>
                    <a:noFill/>
                  </a:ln>
                  <a:effectLst/>
                  <a:uLnTx/>
                  <a:uFillTx/>
                </a:endParaRPr>
              </a:p>
              <a:p>
                <a:pPr marL="171450" marR="0" lvl="0" indent="-171450" algn="l" defTabSz="913765" rtl="0" eaLnBrk="1" fontAlgn="auto" latinLnBrk="0" hangingPunct="1">
                  <a:lnSpc>
                    <a:spcPct val="150000"/>
                  </a:lnSpc>
                  <a:spcBef>
                    <a:spcPts val="0"/>
                  </a:spcBef>
                  <a:spcAft>
                    <a:spcPts val="0"/>
                  </a:spcAft>
                  <a:buClrTx/>
                  <a:buSzTx/>
                  <a:buFont typeface="Arial" panose="020B0604020202020204" pitchFamily="34" charset="0"/>
                  <a:buChar char="•"/>
                  <a:defRPr/>
                </a:pPr>
                <a:r>
                  <a:rPr lang="zh-CN" altLang="en-US" sz="1400" dirty="0"/>
                  <a:t>负责撰写软件总结文档</a:t>
                </a:r>
                <a:endParaRPr kumimoji="0" lang="en-US" altLang="zh-CN" sz="1400" b="0" i="0" u="none" strike="noStrike" kern="1200" cap="none" spc="0" normalizeH="0" baseline="0" noProof="0" dirty="0">
                  <a:ln>
                    <a:noFill/>
                  </a:ln>
                  <a:effectLst/>
                  <a:uLnTx/>
                  <a:uFillTx/>
                </a:endParaRPr>
              </a:p>
              <a:p>
                <a:pPr marR="0" lvl="0" algn="l" defTabSz="913765" rtl="0" eaLnBrk="1" fontAlgn="auto" latinLnBrk="0" hangingPunct="1">
                  <a:lnSpc>
                    <a:spcPct val="150000"/>
                  </a:lnSpc>
                  <a:spcBef>
                    <a:spcPts val="0"/>
                  </a:spcBef>
                  <a:spcAft>
                    <a:spcPts val="0"/>
                  </a:spcAft>
                  <a:buClrTx/>
                  <a:buSzTx/>
                  <a:defRPr/>
                </a:pPr>
                <a:endParaRPr kumimoji="0" lang="en-US" altLang="zh-CN" sz="1400" b="0" i="0" u="none" strike="noStrike" kern="1200" cap="none" spc="0" normalizeH="0" baseline="0" noProof="0" dirty="0">
                  <a:ln>
                    <a:noFill/>
                  </a:ln>
                  <a:solidFill>
                    <a:srgbClr val="000000"/>
                  </a:solidFill>
                  <a:effectLst/>
                  <a:uLnTx/>
                  <a:uFillTx/>
                </a:endParaRPr>
              </a:p>
            </p:txBody>
          </p:sp>
        </p:grpSp>
        <p:grpSp>
          <p:nvGrpSpPr>
            <p:cNvPr id="21" name="íṣļiḑé">
              <a:extLst>
                <a:ext uri="{FF2B5EF4-FFF2-40B4-BE49-F238E27FC236}">
                  <a16:creationId xmlns:a16="http://schemas.microsoft.com/office/drawing/2014/main" id="{389FF924-5DC5-4D9B-A659-FDA102326FE2}"/>
                </a:ext>
              </a:extLst>
            </p:cNvPr>
            <p:cNvGrpSpPr/>
            <p:nvPr/>
          </p:nvGrpSpPr>
          <p:grpSpPr>
            <a:xfrm>
              <a:off x="701675" y="1277438"/>
              <a:ext cx="2949578" cy="2151562"/>
              <a:chOff x="673100" y="1173257"/>
              <a:chExt cx="3101366" cy="2151562"/>
            </a:xfrm>
          </p:grpSpPr>
          <p:sp>
            <p:nvSpPr>
              <p:cNvPr id="25" name="ïṡḷîde">
                <a:extLst>
                  <a:ext uri="{FF2B5EF4-FFF2-40B4-BE49-F238E27FC236}">
                    <a16:creationId xmlns:a16="http://schemas.microsoft.com/office/drawing/2014/main" id="{8CEC1B1E-6EB7-441E-94F5-B58EA6A63CF7}"/>
                  </a:ext>
                </a:extLst>
              </p:cNvPr>
              <p:cNvSpPr txBox="1"/>
              <p:nvPr/>
            </p:nvSpPr>
            <p:spPr bwMode="auto">
              <a:xfrm>
                <a:off x="673100" y="1173257"/>
                <a:ext cx="3101366" cy="441805"/>
              </a:xfrm>
              <a:prstGeom prst="rect">
                <a:avLst/>
              </a:prstGeom>
              <a:noFill/>
              <a:ln w="9525">
                <a:solidFill>
                  <a:schemeClr val="tx1"/>
                </a:solidFill>
                <a:miter lim="800000"/>
                <a:headEnd/>
                <a:tailEnd/>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r" defTabSz="913765" rtl="0" eaLnBrk="1" fontAlgn="auto" latinLnBrk="0" hangingPunct="1">
                  <a:lnSpc>
                    <a:spcPct val="100000"/>
                  </a:lnSpc>
                  <a:spcBef>
                    <a:spcPct val="0"/>
                  </a:spcBef>
                  <a:spcAft>
                    <a:spcPts val="0"/>
                  </a:spcAft>
                  <a:buClrTx/>
                  <a:buSzTx/>
                  <a:buFontTx/>
                  <a:buNone/>
                  <a:defRPr/>
                </a:pPr>
                <a:r>
                  <a:rPr kumimoji="0" lang="zh-CN" altLang="en-US" sz="2000" b="1" i="0" u="none" strike="noStrike" kern="1200" cap="none" spc="0" normalizeH="0" baseline="0" noProof="0" dirty="0">
                    <a:ln>
                      <a:noFill/>
                    </a:ln>
                    <a:effectLst/>
                    <a:uLnTx/>
                    <a:uFillTx/>
                  </a:rPr>
                  <a:t>邹宇航</a:t>
                </a:r>
                <a:endParaRPr kumimoji="0" lang="en-US" altLang="zh-CN" sz="2000" b="1" i="0" u="none" strike="noStrike" kern="1200" cap="none" spc="0" normalizeH="0" baseline="0" noProof="0" dirty="0">
                  <a:ln>
                    <a:noFill/>
                  </a:ln>
                  <a:effectLst/>
                  <a:uLnTx/>
                  <a:uFillTx/>
                </a:endParaRPr>
              </a:p>
            </p:txBody>
          </p:sp>
          <p:sp>
            <p:nvSpPr>
              <p:cNvPr id="26" name="íṣḷïḑê">
                <a:extLst>
                  <a:ext uri="{FF2B5EF4-FFF2-40B4-BE49-F238E27FC236}">
                    <a16:creationId xmlns:a16="http://schemas.microsoft.com/office/drawing/2014/main" id="{6BCEC819-338D-4D3E-968F-EA5E974830E8}"/>
                  </a:ext>
                </a:extLst>
              </p:cNvPr>
              <p:cNvSpPr/>
              <p:nvPr/>
            </p:nvSpPr>
            <p:spPr bwMode="auto">
              <a:xfrm>
                <a:off x="673100" y="1615063"/>
                <a:ext cx="3101366" cy="170975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171450" marR="0" lvl="0" indent="-171450" algn="just" defTabSz="913765" rtl="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400" b="0" i="0" u="none" strike="noStrike" kern="1200" cap="none" spc="0" normalizeH="0" baseline="0" noProof="0" dirty="0">
                    <a:ln>
                      <a:noFill/>
                    </a:ln>
                    <a:effectLst/>
                    <a:uLnTx/>
                    <a:uFillTx/>
                    <a:latin typeface="+mn-ea"/>
                  </a:rPr>
                  <a:t>负责撰写软件计划书</a:t>
                </a:r>
                <a:endParaRPr kumimoji="0" lang="en-US" altLang="zh-CN" sz="1400" b="0" i="0" u="none" strike="noStrike" kern="1200" cap="none" spc="0" normalizeH="0" baseline="0" noProof="0" dirty="0">
                  <a:ln>
                    <a:noFill/>
                  </a:ln>
                  <a:effectLst/>
                  <a:uLnTx/>
                  <a:uFillTx/>
                  <a:latin typeface="+mn-ea"/>
                </a:endParaRPr>
              </a:p>
              <a:p>
                <a:pPr marL="171450" indent="-171450" algn="just">
                  <a:lnSpc>
                    <a:spcPct val="150000"/>
                  </a:lnSpc>
                  <a:buFont typeface="Arial" panose="020B0604020202020204" pitchFamily="34" charset="0"/>
                  <a:buChar char="•"/>
                  <a:defRPr/>
                </a:pPr>
                <a:r>
                  <a:rPr kumimoji="0" lang="zh-CN" altLang="en-US" sz="1400" b="0" i="0" u="none" strike="noStrike" kern="1200" cap="none" spc="0" normalizeH="0" baseline="0" noProof="0" dirty="0">
                    <a:ln>
                      <a:noFill/>
                    </a:ln>
                    <a:effectLst/>
                    <a:uLnTx/>
                    <a:uFillTx/>
                    <a:latin typeface="+mn-ea"/>
                  </a:rPr>
                  <a:t>负责软件高级功能（声纹管理，关键词提取）开发，以及单元测试</a:t>
                </a:r>
                <a:endParaRPr kumimoji="0" lang="en-US" altLang="zh-CN" sz="1400" b="0" i="0" u="none" strike="noStrike" kern="1200" cap="none" spc="0" normalizeH="0" baseline="0" noProof="0" dirty="0">
                  <a:ln>
                    <a:noFill/>
                  </a:ln>
                  <a:effectLst/>
                  <a:uLnTx/>
                  <a:uFillTx/>
                  <a:latin typeface="+mn-ea"/>
                </a:endParaRPr>
              </a:p>
              <a:p>
                <a:pPr marL="171450" marR="0" lvl="0" indent="-171450" algn="just" defTabSz="913765" rtl="0" eaLnBrk="1" fontAlgn="auto" latinLnBrk="0" hangingPunct="1">
                  <a:lnSpc>
                    <a:spcPct val="150000"/>
                  </a:lnSpc>
                  <a:spcBef>
                    <a:spcPts val="0"/>
                  </a:spcBef>
                  <a:spcAft>
                    <a:spcPts val="0"/>
                  </a:spcAft>
                  <a:buClrTx/>
                  <a:buSzTx/>
                  <a:buFont typeface="Arial" panose="020B0604020202020204" pitchFamily="34" charset="0"/>
                  <a:buChar char="•"/>
                  <a:defRPr/>
                </a:pPr>
                <a:r>
                  <a:rPr lang="zh-CN" altLang="en-US" sz="1400" dirty="0">
                    <a:latin typeface="+mn-ea"/>
                  </a:rPr>
                  <a:t>负责功能页面开发</a:t>
                </a:r>
                <a:endParaRPr kumimoji="0" lang="en-US" altLang="zh-CN" sz="1400" b="0" i="0" u="none" strike="noStrike" kern="1200" cap="none" spc="0" normalizeH="0" baseline="0" noProof="0" dirty="0">
                  <a:ln>
                    <a:noFill/>
                  </a:ln>
                  <a:effectLst/>
                  <a:uLnTx/>
                  <a:uFillTx/>
                  <a:latin typeface="+mn-ea"/>
                </a:endParaRPr>
              </a:p>
              <a:p>
                <a:pPr marR="0" lvl="0" algn="just" defTabSz="913765" rtl="0" eaLnBrk="1" fontAlgn="auto" latinLnBrk="0" hangingPunct="1">
                  <a:lnSpc>
                    <a:spcPct val="150000"/>
                  </a:lnSpc>
                  <a:spcBef>
                    <a:spcPts val="0"/>
                  </a:spcBef>
                  <a:spcAft>
                    <a:spcPts val="0"/>
                  </a:spcAft>
                  <a:buClrTx/>
                  <a:buSzTx/>
                  <a:defRPr/>
                </a:pPr>
                <a:endParaRPr kumimoji="0" lang="en-US" altLang="zh-CN" sz="1400" b="0" i="0" u="none" strike="noStrike" kern="1200" cap="none" spc="0" normalizeH="0" baseline="0" noProof="0" dirty="0">
                  <a:ln>
                    <a:noFill/>
                  </a:ln>
                  <a:solidFill>
                    <a:srgbClr val="000000"/>
                  </a:solidFill>
                  <a:effectLst/>
                  <a:uLnTx/>
                  <a:uFillTx/>
                  <a:latin typeface="+mn-ea"/>
                </a:endParaRPr>
              </a:p>
            </p:txBody>
          </p:sp>
        </p:grpSp>
        <p:grpSp>
          <p:nvGrpSpPr>
            <p:cNvPr id="22" name="îślîďè">
              <a:extLst>
                <a:ext uri="{FF2B5EF4-FFF2-40B4-BE49-F238E27FC236}">
                  <a16:creationId xmlns:a16="http://schemas.microsoft.com/office/drawing/2014/main" id="{0D561550-2FFE-46A7-B932-5741B46E0806}"/>
                </a:ext>
              </a:extLst>
            </p:cNvPr>
            <p:cNvGrpSpPr/>
            <p:nvPr/>
          </p:nvGrpSpPr>
          <p:grpSpPr>
            <a:xfrm>
              <a:off x="701675" y="3728538"/>
              <a:ext cx="2949578" cy="2304708"/>
              <a:chOff x="673100" y="1173257"/>
              <a:chExt cx="3101366" cy="2304708"/>
            </a:xfrm>
          </p:grpSpPr>
          <p:sp>
            <p:nvSpPr>
              <p:cNvPr id="23" name="i$1ïḓè">
                <a:extLst>
                  <a:ext uri="{FF2B5EF4-FFF2-40B4-BE49-F238E27FC236}">
                    <a16:creationId xmlns:a16="http://schemas.microsoft.com/office/drawing/2014/main" id="{3DE54232-863B-4C0E-AE7A-1C7141D61BC5}"/>
                  </a:ext>
                </a:extLst>
              </p:cNvPr>
              <p:cNvSpPr txBox="1"/>
              <p:nvPr/>
            </p:nvSpPr>
            <p:spPr bwMode="auto">
              <a:xfrm>
                <a:off x="673100" y="1173257"/>
                <a:ext cx="3101366" cy="441805"/>
              </a:xfrm>
              <a:prstGeom prst="rect">
                <a:avLst/>
              </a:prstGeom>
              <a:noFill/>
              <a:ln w="9525">
                <a:solidFill>
                  <a:schemeClr val="tx1"/>
                </a:solidFill>
                <a:miter lim="800000"/>
                <a:headEnd/>
                <a:tailEnd/>
              </a:ln>
            </p:spPr>
            <p:txBody>
              <a:bodyPr wrap="square" lIns="91440" tIns="45720" rIns="91440" bIns="45720" anchor="ctr">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0" marR="0" lvl="0" indent="0" algn="r" defTabSz="913765" rtl="0" eaLnBrk="1" fontAlgn="auto" latinLnBrk="0" hangingPunct="1">
                  <a:lnSpc>
                    <a:spcPct val="100000"/>
                  </a:lnSpc>
                  <a:spcBef>
                    <a:spcPct val="0"/>
                  </a:spcBef>
                  <a:spcAft>
                    <a:spcPts val="0"/>
                  </a:spcAft>
                  <a:buClrTx/>
                  <a:buSzTx/>
                  <a:buFontTx/>
                  <a:buNone/>
                  <a:defRPr/>
                </a:pPr>
                <a:r>
                  <a:rPr kumimoji="0" lang="zh-CN" altLang="en-US" sz="2000" b="1" i="0" u="none" strike="noStrike" kern="1200" cap="none" spc="0" normalizeH="0" baseline="0" noProof="0" dirty="0">
                    <a:ln>
                      <a:noFill/>
                    </a:ln>
                    <a:effectLst/>
                    <a:uLnTx/>
                    <a:uFillTx/>
                  </a:rPr>
                  <a:t>文岳衡</a:t>
                </a:r>
                <a:endParaRPr kumimoji="0" lang="en-US" altLang="zh-CN" sz="2000" b="1" i="0" u="none" strike="noStrike" kern="1200" cap="none" spc="0" normalizeH="0" baseline="0" noProof="0" dirty="0">
                  <a:ln>
                    <a:noFill/>
                  </a:ln>
                  <a:effectLst/>
                  <a:uLnTx/>
                  <a:uFillTx/>
                </a:endParaRPr>
              </a:p>
            </p:txBody>
          </p:sp>
          <p:sp>
            <p:nvSpPr>
              <p:cNvPr id="24" name="islîdè">
                <a:extLst>
                  <a:ext uri="{FF2B5EF4-FFF2-40B4-BE49-F238E27FC236}">
                    <a16:creationId xmlns:a16="http://schemas.microsoft.com/office/drawing/2014/main" id="{9C1CA8BA-EE66-436E-9984-8610DD0209C2}"/>
                  </a:ext>
                </a:extLst>
              </p:cNvPr>
              <p:cNvSpPr/>
              <p:nvPr/>
            </p:nvSpPr>
            <p:spPr bwMode="auto">
              <a:xfrm>
                <a:off x="673100" y="1615062"/>
                <a:ext cx="3101366" cy="1862903"/>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square" lIns="91440" tIns="45720" rIns="91440" bIns="45720" anchor="t" anchorCtr="0">
                <a:normAutofit/>
              </a:bodyPr>
              <a:lstStyle>
                <a:defPPr>
                  <a:defRPr lang="zh-CN"/>
                </a:defPPr>
                <a:lvl1pPr marL="0" algn="l" defTabSz="913765" rtl="0" eaLnBrk="1" latinLnBrk="0" hangingPunct="1">
                  <a:defRPr sz="1800" kern="1200">
                    <a:solidFill>
                      <a:schemeClr val="tx1"/>
                    </a:solidFill>
                  </a:defRPr>
                </a:lvl1pPr>
                <a:lvl2pPr marL="457200" algn="l" defTabSz="913765" rtl="0" eaLnBrk="1" latinLnBrk="0" hangingPunct="1">
                  <a:defRPr sz="1800" kern="1200">
                    <a:solidFill>
                      <a:schemeClr val="tx1"/>
                    </a:solidFill>
                  </a:defRPr>
                </a:lvl2pPr>
                <a:lvl3pPr marL="914400" algn="l" defTabSz="913765" rtl="0" eaLnBrk="1" latinLnBrk="0" hangingPunct="1">
                  <a:defRPr sz="1800" kern="1200">
                    <a:solidFill>
                      <a:schemeClr val="tx1"/>
                    </a:solidFill>
                  </a:defRPr>
                </a:lvl3pPr>
                <a:lvl4pPr marL="1371600" algn="l" defTabSz="913765" rtl="0" eaLnBrk="1" latinLnBrk="0" hangingPunct="1">
                  <a:defRPr sz="1800" kern="1200">
                    <a:solidFill>
                      <a:schemeClr val="tx1"/>
                    </a:solidFill>
                  </a:defRPr>
                </a:lvl4pPr>
                <a:lvl5pPr marL="1828800" algn="l" defTabSz="913765" rtl="0" eaLnBrk="1" latinLnBrk="0" hangingPunct="1">
                  <a:defRPr sz="1800" kern="1200">
                    <a:solidFill>
                      <a:schemeClr val="tx1"/>
                    </a:solidFill>
                  </a:defRPr>
                </a:lvl5pPr>
                <a:lvl6pPr marL="2286000" algn="l" defTabSz="913765" rtl="0" eaLnBrk="1" latinLnBrk="0" hangingPunct="1">
                  <a:defRPr sz="1800" kern="1200">
                    <a:solidFill>
                      <a:schemeClr val="tx1"/>
                    </a:solidFill>
                  </a:defRPr>
                </a:lvl6pPr>
                <a:lvl7pPr marL="2743200" algn="l" defTabSz="913765" rtl="0" eaLnBrk="1" latinLnBrk="0" hangingPunct="1">
                  <a:defRPr sz="1800" kern="1200">
                    <a:solidFill>
                      <a:schemeClr val="tx1"/>
                    </a:solidFill>
                  </a:defRPr>
                </a:lvl7pPr>
                <a:lvl8pPr marL="3200400" algn="l" defTabSz="913765" rtl="0" eaLnBrk="1" latinLnBrk="0" hangingPunct="1">
                  <a:defRPr sz="1800" kern="1200">
                    <a:solidFill>
                      <a:schemeClr val="tx1"/>
                    </a:solidFill>
                  </a:defRPr>
                </a:lvl8pPr>
                <a:lvl9pPr marL="3657600" algn="l" defTabSz="913765" rtl="0" eaLnBrk="1" latinLnBrk="0" hangingPunct="1">
                  <a:defRPr sz="1800" kern="1200">
                    <a:solidFill>
                      <a:schemeClr val="tx1"/>
                    </a:solidFill>
                  </a:defRPr>
                </a:lvl9pPr>
              </a:lstStyle>
              <a:p>
                <a:pPr marL="171450" marR="0" lvl="0" indent="-171450" algn="just" defTabSz="913765" rtl="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400" b="0" i="0" u="none" strike="noStrike" kern="1200" cap="none" spc="0" normalizeH="0" baseline="0" noProof="0" dirty="0">
                    <a:ln>
                      <a:noFill/>
                    </a:ln>
                    <a:effectLst/>
                    <a:uLnTx/>
                    <a:uFillTx/>
                  </a:rPr>
                  <a:t>负责撰写软件测试方案书</a:t>
                </a:r>
                <a:endParaRPr kumimoji="0" lang="en-US" altLang="zh-CN" sz="1400" b="0" i="0" u="none" strike="noStrike" kern="1200" cap="none" spc="0" normalizeH="0" baseline="0" noProof="0" dirty="0">
                  <a:ln>
                    <a:noFill/>
                  </a:ln>
                  <a:effectLst/>
                  <a:uLnTx/>
                  <a:uFillTx/>
                </a:endParaRPr>
              </a:p>
              <a:p>
                <a:pPr marL="171450" marR="0" lvl="0" indent="-171450" algn="just" defTabSz="913765" rtl="0" eaLnBrk="1" fontAlgn="auto" latinLnBrk="0" hangingPunct="1">
                  <a:lnSpc>
                    <a:spcPct val="150000"/>
                  </a:lnSpc>
                  <a:spcBef>
                    <a:spcPts val="0"/>
                  </a:spcBef>
                  <a:spcAft>
                    <a:spcPts val="0"/>
                  </a:spcAft>
                  <a:buClrTx/>
                  <a:buSzTx/>
                  <a:buFont typeface="Arial" panose="020B0604020202020204" pitchFamily="34" charset="0"/>
                  <a:buChar char="•"/>
                  <a:defRPr/>
                </a:pPr>
                <a:r>
                  <a:rPr lang="zh-CN" altLang="en-US" sz="1400" dirty="0"/>
                  <a:t>负责软件实用功能（录音，声音处理，朗读打分）开发</a:t>
                </a:r>
                <a:endParaRPr lang="en-US" altLang="zh-CN" sz="1400" dirty="0"/>
              </a:p>
              <a:p>
                <a:pPr marL="171450" marR="0" lvl="0" indent="-171450" algn="just" defTabSz="913765" rtl="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400" b="0" i="0" u="none" strike="noStrike" kern="1200" cap="none" spc="0" normalizeH="0" baseline="0" noProof="0" dirty="0">
                    <a:ln>
                      <a:noFill/>
                    </a:ln>
                    <a:effectLst/>
                    <a:uLnTx/>
                    <a:uFillTx/>
                  </a:rPr>
                  <a:t>负责软件开发完成后的联调测试</a:t>
                </a:r>
                <a:endParaRPr kumimoji="0" lang="en-US" altLang="zh-CN" sz="1400" b="0" i="0" u="none" strike="noStrike" kern="1200" cap="none" spc="0" normalizeH="0" baseline="0" noProof="0" dirty="0">
                  <a:ln>
                    <a:noFill/>
                  </a:ln>
                  <a:effectLst/>
                  <a:uLnTx/>
                  <a:uFillTx/>
                </a:endParaRPr>
              </a:p>
              <a:p>
                <a:pPr marL="171450" marR="0" lvl="0" indent="-171450" algn="just" defTabSz="913765" rtl="0" eaLnBrk="1" fontAlgn="auto" latinLnBrk="0" hangingPunct="1">
                  <a:lnSpc>
                    <a:spcPct val="150000"/>
                  </a:lnSpc>
                  <a:spcBef>
                    <a:spcPts val="0"/>
                  </a:spcBef>
                  <a:spcAft>
                    <a:spcPts val="0"/>
                  </a:spcAft>
                  <a:buClrTx/>
                  <a:buSzTx/>
                  <a:buFont typeface="Arial" panose="020B0604020202020204" pitchFamily="34" charset="0"/>
                  <a:buChar char="•"/>
                  <a:defRPr/>
                </a:pPr>
                <a:r>
                  <a:rPr kumimoji="0" lang="zh-CN" altLang="en-US" sz="1400" b="0" i="0" u="none" strike="noStrike" kern="1200" cap="none" spc="0" normalizeH="0" baseline="0" noProof="0" dirty="0">
                    <a:ln>
                      <a:noFill/>
                    </a:ln>
                    <a:effectLst/>
                    <a:uLnTx/>
                    <a:uFillTx/>
                  </a:rPr>
                  <a:t>负责撰写软件试运行报告</a:t>
                </a:r>
                <a:endParaRPr kumimoji="0" lang="en-US" altLang="zh-CN" sz="1400" b="0" i="0" u="none" strike="noStrike" kern="1200" cap="none" spc="0" normalizeH="0" baseline="0" noProof="0" dirty="0">
                  <a:ln>
                    <a:noFill/>
                  </a:ln>
                  <a:effectLst/>
                  <a:uLnTx/>
                  <a:uFillTx/>
                </a:endParaRPr>
              </a:p>
            </p:txBody>
          </p:sp>
        </p:grpSp>
      </p:grpSp>
    </p:spTree>
    <p:extLst>
      <p:ext uri="{BB962C8B-B14F-4D97-AF65-F5344CB8AC3E}">
        <p14:creationId xmlns:p14="http://schemas.microsoft.com/office/powerpoint/2010/main" val="4161849217"/>
      </p:ext>
    </p:extLst>
  </p:cSld>
  <p:clrMapOvr>
    <a:masterClrMapping/>
  </p:clrMapOvr>
  <mc:AlternateContent xmlns:mc="http://schemas.openxmlformats.org/markup-compatibility/2006">
    <mc:Choice xmlns:p14="http://schemas.microsoft.com/office/powerpoint/2010/main" Requires="p14">
      <p:transition spd="slow" p14:dur="2000" advTm="14110"/>
    </mc:Choice>
    <mc:Fallback>
      <p:transition spd="slow" advTm="1411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6AC86A6-6C74-23FE-13E3-753FBD1E0FE5}"/>
              </a:ext>
            </a:extLst>
          </p:cNvPr>
          <p:cNvSpPr txBox="1"/>
          <p:nvPr/>
        </p:nvSpPr>
        <p:spPr>
          <a:xfrm>
            <a:off x="261950" y="782425"/>
            <a:ext cx="954107" cy="3987537"/>
          </a:xfrm>
          <a:prstGeom prst="rect">
            <a:avLst/>
          </a:prstGeom>
          <a:noFill/>
        </p:spPr>
        <p:txBody>
          <a:bodyPr vert="eaVert" wrap="square" rtlCol="0">
            <a:spAutoFit/>
          </a:bodyPr>
          <a:lstStyle/>
          <a:p>
            <a:endParaRPr lang="en-US" altLang="zh-CN" dirty="0"/>
          </a:p>
          <a:p>
            <a:r>
              <a:rPr lang="en-US" altLang="zh-CN" dirty="0"/>
              <a:t>                      </a:t>
            </a:r>
            <a:r>
              <a:rPr lang="zh-CN" altLang="en-US" sz="3200" dirty="0"/>
              <a:t>项目进度</a:t>
            </a:r>
            <a:endParaRPr lang="zh-CN" altLang="en-US" dirty="0"/>
          </a:p>
        </p:txBody>
      </p:sp>
      <p:pic>
        <p:nvPicPr>
          <p:cNvPr id="5" name="图片 4">
            <a:extLst>
              <a:ext uri="{FF2B5EF4-FFF2-40B4-BE49-F238E27FC236}">
                <a16:creationId xmlns:a16="http://schemas.microsoft.com/office/drawing/2014/main" id="{D3450B42-8227-75C2-91AC-8A1BB40942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0581" y="0"/>
            <a:ext cx="9021452" cy="6858000"/>
          </a:xfrm>
          <a:prstGeom prst="rect">
            <a:avLst/>
          </a:prstGeom>
        </p:spPr>
      </p:pic>
    </p:spTree>
    <p:extLst>
      <p:ext uri="{BB962C8B-B14F-4D97-AF65-F5344CB8AC3E}">
        <p14:creationId xmlns:p14="http://schemas.microsoft.com/office/powerpoint/2010/main" val="2104573913"/>
      </p:ext>
    </p:extLst>
  </p:cSld>
  <p:clrMapOvr>
    <a:masterClrMapping/>
  </p:clrMapOvr>
  <mc:AlternateContent xmlns:mc="http://schemas.openxmlformats.org/markup-compatibility/2006">
    <mc:Choice xmlns:p14="http://schemas.microsoft.com/office/powerpoint/2010/main" Requires="p14">
      <p:transition spd="slow" p14:dur="2000" advTm="61836"/>
    </mc:Choice>
    <mc:Fallback>
      <p:transition spd="slow" advTm="6183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8A08573-0677-0346-BD0C-1AD9EA3603C7}"/>
              </a:ext>
            </a:extLst>
          </p:cNvPr>
          <p:cNvSpPr txBox="1"/>
          <p:nvPr/>
        </p:nvSpPr>
        <p:spPr>
          <a:xfrm>
            <a:off x="75414" y="339365"/>
            <a:ext cx="2752627" cy="646331"/>
          </a:xfrm>
          <a:prstGeom prst="rect">
            <a:avLst/>
          </a:prstGeom>
          <a:noFill/>
        </p:spPr>
        <p:txBody>
          <a:bodyPr wrap="square" rtlCol="0">
            <a:spAutoFit/>
          </a:bodyPr>
          <a:lstStyle/>
          <a:p>
            <a:r>
              <a:rPr lang="zh-CN" altLang="en-US" sz="3600" dirty="0"/>
              <a:t>里程碑</a:t>
            </a:r>
          </a:p>
        </p:txBody>
      </p:sp>
      <p:sp>
        <p:nvSpPr>
          <p:cNvPr id="3" name="文本框 2">
            <a:extLst>
              <a:ext uri="{FF2B5EF4-FFF2-40B4-BE49-F238E27FC236}">
                <a16:creationId xmlns:a16="http://schemas.microsoft.com/office/drawing/2014/main" id="{2CA52976-C810-8E36-01BC-D834AD0DBC81}"/>
              </a:ext>
            </a:extLst>
          </p:cNvPr>
          <p:cNvSpPr txBox="1"/>
          <p:nvPr/>
        </p:nvSpPr>
        <p:spPr>
          <a:xfrm>
            <a:off x="499620" y="1536569"/>
            <a:ext cx="9652565" cy="3416320"/>
          </a:xfrm>
          <a:prstGeom prst="rect">
            <a:avLst/>
          </a:prstGeom>
          <a:noFill/>
        </p:spPr>
        <p:txBody>
          <a:bodyPr wrap="square" rtlCol="0">
            <a:spAutoFit/>
          </a:bodyPr>
          <a:lstStyle/>
          <a:p>
            <a:r>
              <a:rPr lang="zh-CN" altLang="en-US" sz="2400" dirty="0"/>
              <a:t>里程碑一：完成软件需求分析，提交项目计划书、软件需求说明书（</a:t>
            </a:r>
            <a:r>
              <a:rPr lang="en-US" altLang="zh-CN" sz="2400" dirty="0"/>
              <a:t>2022</a:t>
            </a:r>
            <a:r>
              <a:rPr lang="zh-CN" altLang="en-US" sz="2400" dirty="0"/>
              <a:t>年</a:t>
            </a:r>
            <a:r>
              <a:rPr lang="en-US" altLang="zh-CN" sz="2400" dirty="0"/>
              <a:t>3</a:t>
            </a:r>
            <a:r>
              <a:rPr lang="zh-CN" altLang="en-US" sz="2400" dirty="0"/>
              <a:t>月）</a:t>
            </a:r>
            <a:endParaRPr lang="en-US" altLang="zh-CN" sz="2400" dirty="0"/>
          </a:p>
          <a:p>
            <a:endParaRPr lang="en-US" altLang="zh-CN" sz="2400" dirty="0"/>
          </a:p>
          <a:p>
            <a:r>
              <a:rPr lang="zh-CN" altLang="en-US" sz="2400" dirty="0"/>
              <a:t>里程碑二：项目主要功能开发完成（</a:t>
            </a:r>
            <a:r>
              <a:rPr lang="en-US" altLang="zh-CN" sz="2400" dirty="0"/>
              <a:t>2022</a:t>
            </a:r>
            <a:r>
              <a:rPr lang="zh-CN" altLang="en-US" sz="2400" dirty="0"/>
              <a:t>年</a:t>
            </a:r>
            <a:r>
              <a:rPr lang="en-US" altLang="zh-CN" sz="2400" dirty="0"/>
              <a:t>4</a:t>
            </a:r>
            <a:r>
              <a:rPr lang="zh-CN" altLang="en-US" sz="2400" dirty="0"/>
              <a:t>月</a:t>
            </a:r>
            <a:r>
              <a:rPr lang="en-US" altLang="zh-CN" sz="2400" dirty="0"/>
              <a:t>——5</a:t>
            </a:r>
            <a:r>
              <a:rPr lang="zh-CN" altLang="en-US" sz="2400" dirty="0"/>
              <a:t>月）</a:t>
            </a:r>
            <a:endParaRPr lang="en-US" altLang="zh-CN" sz="2400" dirty="0"/>
          </a:p>
          <a:p>
            <a:endParaRPr lang="en-US" altLang="zh-CN" sz="2400" dirty="0"/>
          </a:p>
          <a:p>
            <a:r>
              <a:rPr lang="zh-CN" altLang="en-US" sz="2400" dirty="0"/>
              <a:t>里程碑三：完成软件测试方案（</a:t>
            </a:r>
            <a:r>
              <a:rPr lang="en-US" altLang="zh-CN" sz="2400" dirty="0"/>
              <a:t>2022</a:t>
            </a:r>
            <a:r>
              <a:rPr lang="zh-CN" altLang="en-US" sz="2400" dirty="0"/>
              <a:t>年</a:t>
            </a:r>
            <a:r>
              <a:rPr lang="en-US" altLang="zh-CN" sz="2400" dirty="0"/>
              <a:t>5</a:t>
            </a:r>
            <a:r>
              <a:rPr lang="zh-CN" altLang="en-US" sz="2400" dirty="0"/>
              <a:t>月）</a:t>
            </a:r>
            <a:endParaRPr lang="en-US" altLang="zh-CN" sz="2400" dirty="0"/>
          </a:p>
          <a:p>
            <a:endParaRPr lang="en-US" altLang="zh-CN" sz="2400" dirty="0"/>
          </a:p>
          <a:p>
            <a:r>
              <a:rPr lang="zh-CN" altLang="en-US" sz="2400" dirty="0"/>
              <a:t>里程碑四： 完成软件使用说明、软件试运行报告、项目总结文档撰写（</a:t>
            </a:r>
            <a:r>
              <a:rPr lang="en-US" altLang="zh-CN" sz="2400" dirty="0"/>
              <a:t>2022</a:t>
            </a:r>
            <a:r>
              <a:rPr lang="zh-CN" altLang="en-US" sz="2400" dirty="0"/>
              <a:t>年</a:t>
            </a:r>
            <a:r>
              <a:rPr lang="en-US" altLang="zh-CN" sz="2400" dirty="0"/>
              <a:t>5</a:t>
            </a:r>
            <a:r>
              <a:rPr lang="zh-CN" altLang="en-US" sz="2400" dirty="0"/>
              <a:t>月）</a:t>
            </a:r>
          </a:p>
        </p:txBody>
      </p:sp>
    </p:spTree>
    <p:extLst>
      <p:ext uri="{BB962C8B-B14F-4D97-AF65-F5344CB8AC3E}">
        <p14:creationId xmlns:p14="http://schemas.microsoft.com/office/powerpoint/2010/main" val="635750327"/>
      </p:ext>
    </p:extLst>
  </p:cSld>
  <p:clrMapOvr>
    <a:masterClrMapping/>
  </p:clrMapOvr>
  <mc:AlternateContent xmlns:mc="http://schemas.openxmlformats.org/markup-compatibility/2006">
    <mc:Choice xmlns:p14="http://schemas.microsoft.com/office/powerpoint/2010/main" Requires="p14">
      <p:transition spd="slow" p14:dur="2000" advTm="48001"/>
    </mc:Choice>
    <mc:Fallback>
      <p:transition spd="slow" advTm="48001"/>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63A098F7-0293-F6E9-F62E-7DFCC3225852}"/>
              </a:ext>
            </a:extLst>
          </p:cNvPr>
          <p:cNvSpPr txBox="1"/>
          <p:nvPr/>
        </p:nvSpPr>
        <p:spPr>
          <a:xfrm>
            <a:off x="152400" y="436880"/>
            <a:ext cx="3281680" cy="523220"/>
          </a:xfrm>
          <a:prstGeom prst="rect">
            <a:avLst/>
          </a:prstGeom>
          <a:noFill/>
        </p:spPr>
        <p:txBody>
          <a:bodyPr wrap="square" rtlCol="0">
            <a:spAutoFit/>
          </a:bodyPr>
          <a:lstStyle/>
          <a:p>
            <a:r>
              <a:rPr lang="zh-CN" altLang="en-US" sz="2800" dirty="0"/>
              <a:t>风险分析与控制</a:t>
            </a:r>
          </a:p>
        </p:txBody>
      </p:sp>
      <p:sp>
        <p:nvSpPr>
          <p:cNvPr id="3" name="文本框 2">
            <a:extLst>
              <a:ext uri="{FF2B5EF4-FFF2-40B4-BE49-F238E27FC236}">
                <a16:creationId xmlns:a16="http://schemas.microsoft.com/office/drawing/2014/main" id="{FD1AD00B-51D2-E6B8-0F74-9E112EA03B9C}"/>
              </a:ext>
            </a:extLst>
          </p:cNvPr>
          <p:cNvSpPr txBox="1"/>
          <p:nvPr/>
        </p:nvSpPr>
        <p:spPr>
          <a:xfrm>
            <a:off x="284480" y="1596906"/>
            <a:ext cx="6858000" cy="2677656"/>
          </a:xfrm>
          <a:prstGeom prst="rect">
            <a:avLst/>
          </a:prstGeom>
          <a:noFill/>
        </p:spPr>
        <p:txBody>
          <a:bodyPr wrap="square" rtlCol="0">
            <a:spAutoFit/>
          </a:bodyPr>
          <a:lstStyle/>
          <a:p>
            <a:r>
              <a:rPr lang="en-US" altLang="zh-CN" sz="2400" dirty="0">
                <a:latin typeface="+mn-ea"/>
              </a:rPr>
              <a:t>1</a:t>
            </a:r>
            <a:r>
              <a:rPr lang="en-US" altLang="zh-CN" sz="2400" dirty="0"/>
              <a:t>.</a:t>
            </a:r>
            <a:r>
              <a:rPr lang="zh-CN" altLang="en-US" sz="2400" dirty="0"/>
              <a:t>团队缺少开发经验</a:t>
            </a:r>
            <a:endParaRPr lang="en-US" altLang="zh-CN" sz="2400" dirty="0"/>
          </a:p>
          <a:p>
            <a:endParaRPr lang="en-US" altLang="zh-CN" sz="2400" dirty="0"/>
          </a:p>
          <a:p>
            <a:endParaRPr lang="en-US" altLang="zh-CN" sz="2400" dirty="0">
              <a:latin typeface="+mn-ea"/>
            </a:endParaRPr>
          </a:p>
          <a:p>
            <a:r>
              <a:rPr lang="en-US" altLang="zh-CN" sz="2400" dirty="0">
                <a:latin typeface="+mn-ea"/>
              </a:rPr>
              <a:t>2</a:t>
            </a:r>
            <a:r>
              <a:rPr lang="en-US" altLang="zh-CN" sz="2400" dirty="0"/>
              <a:t>.</a:t>
            </a:r>
            <a:r>
              <a:rPr lang="zh-CN" altLang="en-US" sz="2400" dirty="0"/>
              <a:t>开发设备和工具兼容性问题</a:t>
            </a:r>
            <a:endParaRPr lang="en-US" altLang="zh-CN" sz="2400" dirty="0"/>
          </a:p>
          <a:p>
            <a:endParaRPr lang="en-US" altLang="zh-CN" sz="2400" dirty="0"/>
          </a:p>
          <a:p>
            <a:endParaRPr lang="en-US" altLang="zh-CN" sz="2400" dirty="0">
              <a:latin typeface="+mn-ea"/>
            </a:endParaRPr>
          </a:p>
          <a:p>
            <a:r>
              <a:rPr lang="en-US" altLang="zh-CN" sz="2400" dirty="0">
                <a:latin typeface="+mn-ea"/>
              </a:rPr>
              <a:t>3</a:t>
            </a:r>
            <a:r>
              <a:rPr lang="en-US" altLang="zh-CN" sz="2400" dirty="0"/>
              <a:t>. </a:t>
            </a:r>
            <a:r>
              <a:rPr lang="zh-CN" altLang="en-US" sz="2400" dirty="0"/>
              <a:t>项目功能需求变更问题</a:t>
            </a:r>
          </a:p>
        </p:txBody>
      </p:sp>
    </p:spTree>
    <p:extLst>
      <p:ext uri="{BB962C8B-B14F-4D97-AF65-F5344CB8AC3E}">
        <p14:creationId xmlns:p14="http://schemas.microsoft.com/office/powerpoint/2010/main" val="215864973"/>
      </p:ext>
    </p:extLst>
  </p:cSld>
  <p:clrMapOvr>
    <a:masterClrMapping/>
  </p:clrMapOvr>
  <mc:AlternateContent xmlns:mc="http://schemas.openxmlformats.org/markup-compatibility/2006">
    <mc:Choice xmlns:p14="http://schemas.microsoft.com/office/powerpoint/2010/main" Requires="p14">
      <p:transition spd="slow" p14:dur="2000" advTm="67247"/>
    </mc:Choice>
    <mc:Fallback>
      <p:transition spd="slow" advTm="67247"/>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99BA0EDC-F053-2368-5755-90B5173B0D07}"/>
              </a:ext>
            </a:extLst>
          </p:cNvPr>
          <p:cNvSpPr txBox="1"/>
          <p:nvPr/>
        </p:nvSpPr>
        <p:spPr>
          <a:xfrm>
            <a:off x="111760" y="741680"/>
            <a:ext cx="3159760" cy="523220"/>
          </a:xfrm>
          <a:prstGeom prst="rect">
            <a:avLst/>
          </a:prstGeom>
          <a:noFill/>
        </p:spPr>
        <p:txBody>
          <a:bodyPr wrap="square" rtlCol="0">
            <a:spAutoFit/>
          </a:bodyPr>
          <a:lstStyle/>
          <a:p>
            <a:r>
              <a:rPr lang="zh-CN" altLang="en-US" sz="2800" dirty="0"/>
              <a:t>团队沟通</a:t>
            </a:r>
          </a:p>
        </p:txBody>
      </p:sp>
      <p:sp>
        <p:nvSpPr>
          <p:cNvPr id="3" name="文本框 2">
            <a:extLst>
              <a:ext uri="{FF2B5EF4-FFF2-40B4-BE49-F238E27FC236}">
                <a16:creationId xmlns:a16="http://schemas.microsoft.com/office/drawing/2014/main" id="{E421708F-FD90-A094-461A-241C0C53C0F3}"/>
              </a:ext>
            </a:extLst>
          </p:cNvPr>
          <p:cNvSpPr txBox="1"/>
          <p:nvPr/>
        </p:nvSpPr>
        <p:spPr>
          <a:xfrm>
            <a:off x="1056640" y="1625600"/>
            <a:ext cx="7355840" cy="707886"/>
          </a:xfrm>
          <a:prstGeom prst="rect">
            <a:avLst/>
          </a:prstGeom>
          <a:noFill/>
        </p:spPr>
        <p:txBody>
          <a:bodyPr wrap="square" rtlCol="0">
            <a:spAutoFit/>
          </a:bodyPr>
          <a:lstStyle/>
          <a:p>
            <a:r>
              <a:rPr lang="zh-CN" altLang="en-US" dirty="0"/>
              <a:t>     </a:t>
            </a:r>
            <a:r>
              <a:rPr lang="zh-CN" altLang="en-US" sz="2000" dirty="0"/>
              <a:t>小组成员每周都在周四课后集中线下讨论当前工作进度和下一步工作安排，生成会议记录。</a:t>
            </a:r>
            <a:endParaRPr lang="zh-CN" altLang="en-US" dirty="0"/>
          </a:p>
        </p:txBody>
      </p:sp>
    </p:spTree>
    <p:extLst>
      <p:ext uri="{BB962C8B-B14F-4D97-AF65-F5344CB8AC3E}">
        <p14:creationId xmlns:p14="http://schemas.microsoft.com/office/powerpoint/2010/main" val="3774241923"/>
      </p:ext>
    </p:extLst>
  </p:cSld>
  <p:clrMapOvr>
    <a:masterClrMapping/>
  </p:clrMapOvr>
  <mc:AlternateContent xmlns:mc="http://schemas.openxmlformats.org/markup-compatibility/2006">
    <mc:Choice xmlns:p14="http://schemas.microsoft.com/office/powerpoint/2010/main" Requires="p14">
      <p:transition spd="slow" p14:dur="2000" advTm="57713"/>
    </mc:Choice>
    <mc:Fallback>
      <p:transition spd="slow" advTm="57713"/>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DIAGRAM" val="7712c985-f69d-405f-be7f-67108b93790d"/>
</p:tagLst>
</file>

<file path=ppt/tags/tag2.xml><?xml version="1.0" encoding="utf-8"?>
<p:tagLst xmlns:a="http://schemas.openxmlformats.org/drawingml/2006/main" xmlns:r="http://schemas.openxmlformats.org/officeDocument/2006/relationships" xmlns:p="http://schemas.openxmlformats.org/presentationml/2006/main">
  <p:tag name="TIMING" val="|100.5"/>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网状">
  <a:themeElements>
    <a:clrScheme name="网状">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网状">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网状">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TM03457485[[fn=网状]]</Template>
  <TotalTime>583</TotalTime>
  <Words>514</Words>
  <Application>Microsoft Office PowerPoint</Application>
  <PresentationFormat>宽屏</PresentationFormat>
  <Paragraphs>98</Paragraphs>
  <Slides>17</Slides>
  <Notes>1</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17</vt:i4>
      </vt:variant>
    </vt:vector>
  </HeadingPairs>
  <TitlesOfParts>
    <vt:vector size="25" baseType="lpstr">
      <vt:lpstr>等线</vt:lpstr>
      <vt:lpstr>黑体</vt:lpstr>
      <vt:lpstr>宋体</vt:lpstr>
      <vt:lpstr>Arial</vt:lpstr>
      <vt:lpstr>Century Gothic</vt:lpstr>
      <vt:lpstr>Impact</vt:lpstr>
      <vt:lpstr>Times New Roman</vt:lpstr>
      <vt:lpstr>网状</vt:lpstr>
      <vt:lpstr>PowerPoint 演示文稿</vt:lpstr>
      <vt:lpstr>目录</vt:lpstr>
      <vt:lpstr>概述</vt:lpstr>
      <vt:lpstr>PowerPoint 演示文稿</vt:lpstr>
      <vt:lpstr>项目组织</vt:lpstr>
      <vt:lpstr>PowerPoint 演示文稿</vt:lpstr>
      <vt:lpstr>PowerPoint 演示文稿</vt:lpstr>
      <vt:lpstr>PowerPoint 演示文稿</vt:lpstr>
      <vt:lpstr>PowerPoint 演示文稿</vt:lpstr>
      <vt:lpstr>项目功能展示</vt:lpstr>
      <vt:lpstr>PowerPoint 演示文稿</vt:lpstr>
      <vt:lpstr>项目测试</vt:lpstr>
      <vt:lpstr>PowerPoint 演示文稿</vt:lpstr>
      <vt:lpstr>PowerPoint 演示文稿</vt:lpstr>
      <vt:lpstr>项目总结</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yao yuan</dc:creator>
  <cp:lastModifiedBy>yao yuan</cp:lastModifiedBy>
  <cp:revision>8</cp:revision>
  <dcterms:created xsi:type="dcterms:W3CDTF">2022-06-01T13:11:36Z</dcterms:created>
  <dcterms:modified xsi:type="dcterms:W3CDTF">2022-06-02T09:06:38Z</dcterms:modified>
</cp:coreProperties>
</file>

<file path=docProps/thumbnail.jpeg>
</file>